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227"/>
    <a:srgbClr val="151D45"/>
    <a:srgbClr val="1B2454"/>
    <a:srgbClr val="5750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95" d="100"/>
          <a:sy n="95" d="100"/>
        </p:scale>
        <p:origin x="16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BOURG Mathieu (SNCF / DGA NUMERIQUE / e.SNCF Sol.574 TERRITOIRE)" userId="5f4ee258-87e5-4ed2-adc2-c8e6a1780f01" providerId="ADAL" clId="{085845C1-31C1-40DD-9EA9-96B160C69EAC}"/>
    <pc:docChg chg="undo custSel addSld delSld modSld">
      <pc:chgData name="RIBOURG Mathieu (SNCF / DGA NUMERIQUE / e.SNCF Sol.574 TERRITOIRE)" userId="5f4ee258-87e5-4ed2-adc2-c8e6a1780f01" providerId="ADAL" clId="{085845C1-31C1-40DD-9EA9-96B160C69EAC}" dt="2026-03-03T21:58:48.875" v="2499" actId="6549"/>
      <pc:docMkLst>
        <pc:docMk/>
      </pc:docMkLst>
      <pc:sldChg chg="addSp delSp modSp mod">
        <pc:chgData name="RIBOURG Mathieu (SNCF / DGA NUMERIQUE / e.SNCF Sol.574 TERRITOIRE)" userId="5f4ee258-87e5-4ed2-adc2-c8e6a1780f01" providerId="ADAL" clId="{085845C1-31C1-40DD-9EA9-96B160C69EAC}" dt="2026-03-03T21:52:19.042" v="2429" actId="6549"/>
        <pc:sldMkLst>
          <pc:docMk/>
          <pc:sldMk cId="681606244" sldId="256"/>
        </pc:sldMkLst>
        <pc:spChg chg="add mod">
          <ac:chgData name="RIBOURG Mathieu (SNCF / DGA NUMERIQUE / e.SNCF Sol.574 TERRITOIRE)" userId="5f4ee258-87e5-4ed2-adc2-c8e6a1780f01" providerId="ADAL" clId="{085845C1-31C1-40DD-9EA9-96B160C69EAC}" dt="2026-03-02T13:08:04.643" v="2159"/>
          <ac:spMkLst>
            <pc:docMk/>
            <pc:sldMk cId="681606244" sldId="256"/>
            <ac:spMk id="2" creationId="{70AE17CC-F6E8-65B4-31F5-5978C19CD7D0}"/>
          </ac:spMkLst>
        </pc:spChg>
        <pc:spChg chg="mod ord">
          <ac:chgData name="RIBOURG Mathieu (SNCF / DGA NUMERIQUE / e.SNCF Sol.574 TERRITOIRE)" userId="5f4ee258-87e5-4ed2-adc2-c8e6a1780f01" providerId="ADAL" clId="{085845C1-31C1-40DD-9EA9-96B160C69EAC}" dt="2026-02-19T20:45:38.044" v="369" actId="167"/>
          <ac:spMkLst>
            <pc:docMk/>
            <pc:sldMk cId="681606244" sldId="256"/>
            <ac:spMk id="5" creationId="{44E69BAF-613C-DF3E-23D7-42483374A352}"/>
          </ac:spMkLst>
        </pc:spChg>
        <pc:spChg chg="mod">
          <ac:chgData name="RIBOURG Mathieu (SNCF / DGA NUMERIQUE / e.SNCF Sol.574 TERRITOIRE)" userId="5f4ee258-87e5-4ed2-adc2-c8e6a1780f01" providerId="ADAL" clId="{085845C1-31C1-40DD-9EA9-96B160C69EAC}" dt="2026-02-19T20:40:17.746" v="251" actId="207"/>
          <ac:spMkLst>
            <pc:docMk/>
            <pc:sldMk cId="681606244" sldId="256"/>
            <ac:spMk id="6" creationId="{A54A457C-79AA-358E-8AC7-AB32EC4B2BE4}"/>
          </ac:spMkLst>
        </pc:spChg>
        <pc:spChg chg="mod ord">
          <ac:chgData name="RIBOURG Mathieu (SNCF / DGA NUMERIQUE / e.SNCF Sol.574 TERRITOIRE)" userId="5f4ee258-87e5-4ed2-adc2-c8e6a1780f01" providerId="ADAL" clId="{085845C1-31C1-40DD-9EA9-96B160C69EAC}" dt="2026-02-20T13:14:34.885" v="1083" actId="167"/>
          <ac:spMkLst>
            <pc:docMk/>
            <pc:sldMk cId="681606244" sldId="256"/>
            <ac:spMk id="7" creationId="{F2522332-0E4A-E66B-4A6D-0E8E71306203}"/>
          </ac:spMkLst>
        </pc:spChg>
        <pc:spChg chg="add mod">
          <ac:chgData name="RIBOURG Mathieu (SNCF / DGA NUMERIQUE / e.SNCF Sol.574 TERRITOIRE)" userId="5f4ee258-87e5-4ed2-adc2-c8e6a1780f01" providerId="ADAL" clId="{085845C1-31C1-40DD-9EA9-96B160C69EAC}" dt="2026-03-02T13:08:27.257" v="2200" actId="20577"/>
          <ac:spMkLst>
            <pc:docMk/>
            <pc:sldMk cId="681606244" sldId="256"/>
            <ac:spMk id="8" creationId="{38E6FE1C-AB27-CAAD-173D-86EEA5004D27}"/>
          </ac:spMkLst>
        </pc:spChg>
        <pc:spChg chg="add mod">
          <ac:chgData name="RIBOURG Mathieu (SNCF / DGA NUMERIQUE / e.SNCF Sol.574 TERRITOIRE)" userId="5f4ee258-87e5-4ed2-adc2-c8e6a1780f01" providerId="ADAL" clId="{085845C1-31C1-40DD-9EA9-96B160C69EAC}" dt="2026-03-03T21:52:19.042" v="2429" actId="6549"/>
          <ac:spMkLst>
            <pc:docMk/>
            <pc:sldMk cId="681606244" sldId="256"/>
            <ac:spMk id="15" creationId="{9FD96481-F19C-556E-9067-AB05812C40A1}"/>
          </ac:spMkLst>
        </pc:spChg>
        <pc:spChg chg="add mod">
          <ac:chgData name="RIBOURG Mathieu (SNCF / DGA NUMERIQUE / e.SNCF Sol.574 TERRITOIRE)" userId="5f4ee258-87e5-4ed2-adc2-c8e6a1780f01" providerId="ADAL" clId="{085845C1-31C1-40DD-9EA9-96B160C69EAC}" dt="2026-03-03T21:15:12.929" v="2228" actId="20577"/>
          <ac:spMkLst>
            <pc:docMk/>
            <pc:sldMk cId="681606244" sldId="256"/>
            <ac:spMk id="17" creationId="{4C40ED29-13D3-A072-9949-38254FE54AB7}"/>
          </ac:spMkLst>
        </pc:spChg>
        <pc:spChg chg="mod">
          <ac:chgData name="RIBOURG Mathieu (SNCF / DGA NUMERIQUE / e.SNCF Sol.574 TERRITOIRE)" userId="5f4ee258-87e5-4ed2-adc2-c8e6a1780f01" providerId="ADAL" clId="{085845C1-31C1-40DD-9EA9-96B160C69EAC}" dt="2026-02-19T20:32:58.600" v="216" actId="20577"/>
          <ac:spMkLst>
            <pc:docMk/>
            <pc:sldMk cId="681606244" sldId="256"/>
            <ac:spMk id="19" creationId="{FE92C173-2884-B648-984F-1E0223EDB0B8}"/>
          </ac:spMkLst>
        </pc:spChg>
        <pc:spChg chg="add mod ord">
          <ac:chgData name="RIBOURG Mathieu (SNCF / DGA NUMERIQUE / e.SNCF Sol.574 TERRITOIRE)" userId="5f4ee258-87e5-4ed2-adc2-c8e6a1780f01" providerId="ADAL" clId="{085845C1-31C1-40DD-9EA9-96B160C69EAC}" dt="2026-02-20T13:14:51.377" v="1086" actId="2085"/>
          <ac:spMkLst>
            <pc:docMk/>
            <pc:sldMk cId="681606244" sldId="256"/>
            <ac:spMk id="21" creationId="{1D6483B9-0B6D-6B03-E205-25CD405B3E27}"/>
          </ac:spMkLst>
        </pc:spChg>
        <pc:spChg chg="add del mod">
          <ac:chgData name="RIBOURG Mathieu (SNCF / DGA NUMERIQUE / e.SNCF Sol.574 TERRITOIRE)" userId="5f4ee258-87e5-4ed2-adc2-c8e6a1780f01" providerId="ADAL" clId="{085845C1-31C1-40DD-9EA9-96B160C69EAC}" dt="2026-03-02T13:08:02.645" v="2157" actId="478"/>
          <ac:spMkLst>
            <pc:docMk/>
            <pc:sldMk cId="681606244" sldId="256"/>
            <ac:spMk id="26" creationId="{40995F20-ECA4-5C99-0B08-2F224E5208DF}"/>
          </ac:spMkLst>
        </pc:spChg>
        <pc:spChg chg="add del mod">
          <ac:chgData name="RIBOURG Mathieu (SNCF / DGA NUMERIQUE / e.SNCF Sol.574 TERRITOIRE)" userId="5f4ee258-87e5-4ed2-adc2-c8e6a1780f01" providerId="ADAL" clId="{085845C1-31C1-40DD-9EA9-96B160C69EAC}" dt="2026-03-02T13:08:02.645" v="2157" actId="478"/>
          <ac:spMkLst>
            <pc:docMk/>
            <pc:sldMk cId="681606244" sldId="256"/>
            <ac:spMk id="27" creationId="{885CFC8F-6F77-9D8C-8982-52DD82E69208}"/>
          </ac:spMkLst>
        </pc:spChg>
        <pc:spChg chg="add mod ord">
          <ac:chgData name="RIBOURG Mathieu (SNCF / DGA NUMERIQUE / e.SNCF Sol.574 TERRITOIRE)" userId="5f4ee258-87e5-4ed2-adc2-c8e6a1780f01" providerId="ADAL" clId="{085845C1-31C1-40DD-9EA9-96B160C69EAC}" dt="2026-02-20T13:15:19.141" v="1092" actId="14100"/>
          <ac:spMkLst>
            <pc:docMk/>
            <pc:sldMk cId="681606244" sldId="256"/>
            <ac:spMk id="28" creationId="{B24A5715-A84B-8D77-78FF-B7038898AAF9}"/>
          </ac:spMkLst>
        </pc:spChg>
        <pc:spChg chg="add mod">
          <ac:chgData name="RIBOURG Mathieu (SNCF / DGA NUMERIQUE / e.SNCF Sol.574 TERRITOIRE)" userId="5f4ee258-87e5-4ed2-adc2-c8e6a1780f01" providerId="ADAL" clId="{085845C1-31C1-40DD-9EA9-96B160C69EAC}" dt="2026-02-19T20:56:45.067" v="565" actId="20577"/>
          <ac:spMkLst>
            <pc:docMk/>
            <pc:sldMk cId="681606244" sldId="256"/>
            <ac:spMk id="34" creationId="{A3ADE1C3-635A-27B4-A81A-4A00F4855907}"/>
          </ac:spMkLst>
        </pc:spChg>
        <pc:spChg chg="add mod">
          <ac:chgData name="RIBOURG Mathieu (SNCF / DGA NUMERIQUE / e.SNCF Sol.574 TERRITOIRE)" userId="5f4ee258-87e5-4ed2-adc2-c8e6a1780f01" providerId="ADAL" clId="{085845C1-31C1-40DD-9EA9-96B160C69EAC}" dt="2026-03-03T21:51:31.521" v="2412" actId="6549"/>
          <ac:spMkLst>
            <pc:docMk/>
            <pc:sldMk cId="681606244" sldId="256"/>
            <ac:spMk id="35" creationId="{524A9372-3404-35BE-98E0-DDAB184BE564}"/>
          </ac:spMkLst>
        </pc:spChg>
        <pc:spChg chg="add del mod">
          <ac:chgData name="RIBOURG Mathieu (SNCF / DGA NUMERIQUE / e.SNCF Sol.574 TERRITOIRE)" userId="5f4ee258-87e5-4ed2-adc2-c8e6a1780f01" providerId="ADAL" clId="{085845C1-31C1-40DD-9EA9-96B160C69EAC}" dt="2026-03-02T13:08:02.645" v="2157" actId="478"/>
          <ac:spMkLst>
            <pc:docMk/>
            <pc:sldMk cId="681606244" sldId="256"/>
            <ac:spMk id="39" creationId="{482E6424-E2A2-A139-946A-7825306F4988}"/>
          </ac:spMkLst>
        </pc:spChg>
        <pc:spChg chg="add del mod">
          <ac:chgData name="RIBOURG Mathieu (SNCF / DGA NUMERIQUE / e.SNCF Sol.574 TERRITOIRE)" userId="5f4ee258-87e5-4ed2-adc2-c8e6a1780f01" providerId="ADAL" clId="{085845C1-31C1-40DD-9EA9-96B160C69EAC}" dt="2026-03-02T13:08:02.645" v="2157" actId="478"/>
          <ac:spMkLst>
            <pc:docMk/>
            <pc:sldMk cId="681606244" sldId="256"/>
            <ac:spMk id="40" creationId="{940A3E0B-C67E-E3D9-EABB-6F13C60427AC}"/>
          </ac:spMkLst>
        </pc:spChg>
        <pc:picChg chg="add mod">
          <ac:chgData name="RIBOURG Mathieu (SNCF / DGA NUMERIQUE / e.SNCF Sol.574 TERRITOIRE)" userId="5f4ee258-87e5-4ed2-adc2-c8e6a1780f01" providerId="ADAL" clId="{085845C1-31C1-40DD-9EA9-96B160C69EAC}" dt="2026-02-19T20:25:50.649" v="120" actId="1038"/>
          <ac:picMkLst>
            <pc:docMk/>
            <pc:sldMk cId="681606244" sldId="256"/>
            <ac:picMk id="3" creationId="{3503D746-1AC8-D98B-3991-5B65900B2072}"/>
          </ac:picMkLst>
        </pc:picChg>
        <pc:picChg chg="add mod">
          <ac:chgData name="RIBOURG Mathieu (SNCF / DGA NUMERIQUE / e.SNCF Sol.574 TERRITOIRE)" userId="5f4ee258-87e5-4ed2-adc2-c8e6a1780f01" providerId="ADAL" clId="{085845C1-31C1-40DD-9EA9-96B160C69EAC}" dt="2026-02-19T20:26:06.418" v="124" actId="1076"/>
          <ac:picMkLst>
            <pc:docMk/>
            <pc:sldMk cId="681606244" sldId="256"/>
            <ac:picMk id="4" creationId="{98E00488-A69E-A881-65DA-A482C5BB7627}"/>
          </ac:picMkLst>
        </pc:picChg>
        <pc:picChg chg="add del mod">
          <ac:chgData name="RIBOURG Mathieu (SNCF / DGA NUMERIQUE / e.SNCF Sol.574 TERRITOIRE)" userId="5f4ee258-87e5-4ed2-adc2-c8e6a1780f01" providerId="ADAL" clId="{085845C1-31C1-40DD-9EA9-96B160C69EAC}" dt="2026-03-02T13:08:03.730" v="2158" actId="478"/>
          <ac:picMkLst>
            <pc:docMk/>
            <pc:sldMk cId="681606244" sldId="256"/>
            <ac:picMk id="10" creationId="{073B0DFF-685A-F08D-DC71-19868749C29C}"/>
          </ac:picMkLst>
        </pc:picChg>
        <pc:picChg chg="add mod modCrop">
          <ac:chgData name="RIBOURG Mathieu (SNCF / DGA NUMERIQUE / e.SNCF Sol.574 TERRITOIRE)" userId="5f4ee258-87e5-4ed2-adc2-c8e6a1780f01" providerId="ADAL" clId="{085845C1-31C1-40DD-9EA9-96B160C69EAC}" dt="2026-02-19T20:37:33.973" v="236" actId="1076"/>
          <ac:picMkLst>
            <pc:docMk/>
            <pc:sldMk cId="681606244" sldId="256"/>
            <ac:picMk id="14" creationId="{E8C23FA6-2705-639E-F327-5C5AE1153B63}"/>
          </ac:picMkLst>
        </pc:picChg>
        <pc:picChg chg="add mod modCrop">
          <ac:chgData name="RIBOURG Mathieu (SNCF / DGA NUMERIQUE / e.SNCF Sol.574 TERRITOIRE)" userId="5f4ee258-87e5-4ed2-adc2-c8e6a1780f01" providerId="ADAL" clId="{085845C1-31C1-40DD-9EA9-96B160C69EAC}" dt="2026-02-19T20:43:01.056" v="336" actId="732"/>
          <ac:picMkLst>
            <pc:docMk/>
            <pc:sldMk cId="681606244" sldId="256"/>
            <ac:picMk id="16" creationId="{74DD88BB-57DE-64CD-852E-8B76A205A67A}"/>
          </ac:picMkLst>
        </pc:picChg>
        <pc:picChg chg="add mod">
          <ac:chgData name="RIBOURG Mathieu (SNCF / DGA NUMERIQUE / e.SNCF Sol.574 TERRITOIRE)" userId="5f4ee258-87e5-4ed2-adc2-c8e6a1780f01" providerId="ADAL" clId="{085845C1-31C1-40DD-9EA9-96B160C69EAC}" dt="2026-03-03T21:14:47.791" v="2208" actId="1038"/>
          <ac:picMkLst>
            <pc:docMk/>
            <pc:sldMk cId="681606244" sldId="256"/>
            <ac:picMk id="18" creationId="{3029112E-682B-0AA1-D106-37784029C0D5}"/>
          </ac:picMkLst>
        </pc:picChg>
        <pc:picChg chg="add mod">
          <ac:chgData name="RIBOURG Mathieu (SNCF / DGA NUMERIQUE / e.SNCF Sol.574 TERRITOIRE)" userId="5f4ee258-87e5-4ed2-adc2-c8e6a1780f01" providerId="ADAL" clId="{085845C1-31C1-40DD-9EA9-96B160C69EAC}" dt="2026-03-03T21:15:44.521" v="2233" actId="14100"/>
          <ac:picMkLst>
            <pc:docMk/>
            <pc:sldMk cId="681606244" sldId="256"/>
            <ac:picMk id="22" creationId="{ED77E883-C387-B2AE-468E-3334365E3C0A}"/>
          </ac:picMkLst>
        </pc:picChg>
        <pc:cxnChg chg="mod ord">
          <ac:chgData name="RIBOURG Mathieu (SNCF / DGA NUMERIQUE / e.SNCF Sol.574 TERRITOIRE)" userId="5f4ee258-87e5-4ed2-adc2-c8e6a1780f01" providerId="ADAL" clId="{085845C1-31C1-40DD-9EA9-96B160C69EAC}" dt="2026-02-20T13:12:06.213" v="1071" actId="166"/>
          <ac:cxnSpMkLst>
            <pc:docMk/>
            <pc:sldMk cId="681606244" sldId="256"/>
            <ac:cxnSpMk id="9" creationId="{6D80DAC2-61B0-8D42-96AC-68D86E5B0834}"/>
          </ac:cxnSpMkLst>
        </pc:cxnChg>
        <pc:cxnChg chg="add del mod ord">
          <ac:chgData name="RIBOURG Mathieu (SNCF / DGA NUMERIQUE / e.SNCF Sol.574 TERRITOIRE)" userId="5f4ee258-87e5-4ed2-adc2-c8e6a1780f01" providerId="ADAL" clId="{085845C1-31C1-40DD-9EA9-96B160C69EAC}" dt="2026-02-20T13:14:41.694" v="1084" actId="14100"/>
          <ac:cxnSpMkLst>
            <pc:docMk/>
            <pc:sldMk cId="681606244" sldId="256"/>
            <ac:cxnSpMk id="11" creationId="{989088C0-9F0F-EB04-AC87-54BFF558688D}"/>
          </ac:cxnSpMkLst>
        </pc:cxnChg>
        <pc:cxnChg chg="ord">
          <ac:chgData name="RIBOURG Mathieu (SNCF / DGA NUMERIQUE / e.SNCF Sol.574 TERRITOIRE)" userId="5f4ee258-87e5-4ed2-adc2-c8e6a1780f01" providerId="ADAL" clId="{085845C1-31C1-40DD-9EA9-96B160C69EAC}" dt="2026-02-20T13:15:09.604" v="1089" actId="166"/>
          <ac:cxnSpMkLst>
            <pc:docMk/>
            <pc:sldMk cId="681606244" sldId="256"/>
            <ac:cxnSpMk id="12" creationId="{27D24DFD-8BA4-E94B-2C88-D0C88E8F8DC8}"/>
          </ac:cxnSpMkLst>
        </pc:cxnChg>
        <pc:cxnChg chg="add del mod">
          <ac:chgData name="RIBOURG Mathieu (SNCF / DGA NUMERIQUE / e.SNCF Sol.574 TERRITOIRE)" userId="5f4ee258-87e5-4ed2-adc2-c8e6a1780f01" providerId="ADAL" clId="{085845C1-31C1-40DD-9EA9-96B160C69EAC}" dt="2026-02-19T21:10:15.273" v="925" actId="14100"/>
          <ac:cxnSpMkLst>
            <pc:docMk/>
            <pc:sldMk cId="681606244" sldId="256"/>
            <ac:cxnSpMk id="13" creationId="{EF5A9257-720F-9C9B-B928-852F03B85F35}"/>
          </ac:cxnSpMkLst>
        </pc:cxnChg>
        <pc:cxnChg chg="add del mod">
          <ac:chgData name="RIBOURG Mathieu (SNCF / DGA NUMERIQUE / e.SNCF Sol.574 TERRITOIRE)" userId="5f4ee258-87e5-4ed2-adc2-c8e6a1780f01" providerId="ADAL" clId="{085845C1-31C1-40DD-9EA9-96B160C69EAC}" dt="2026-03-02T13:08:02.645" v="2157" actId="478"/>
          <ac:cxnSpMkLst>
            <pc:docMk/>
            <pc:sldMk cId="681606244" sldId="256"/>
            <ac:cxnSpMk id="18" creationId="{4F80BD71-720B-70E9-186F-877C9E6DE8B3}"/>
          </ac:cxnSpMkLst>
        </pc:cxnChg>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1737654963" sldId="257"/>
        </pc:sldMkLst>
      </pc:sldChg>
      <pc:sldChg chg="addSp delSp modSp add mod">
        <pc:chgData name="RIBOURG Mathieu (SNCF / DGA NUMERIQUE / e.SNCF Sol.574 TERRITOIRE)" userId="5f4ee258-87e5-4ed2-adc2-c8e6a1780f01" providerId="ADAL" clId="{085845C1-31C1-40DD-9EA9-96B160C69EAC}" dt="2026-03-03T21:54:20.368" v="2445" actId="6549"/>
        <pc:sldMkLst>
          <pc:docMk/>
          <pc:sldMk cId="2831453904" sldId="257"/>
        </pc:sldMkLst>
        <pc:spChg chg="mod">
          <ac:chgData name="RIBOURG Mathieu (SNCF / DGA NUMERIQUE / e.SNCF Sol.574 TERRITOIRE)" userId="5f4ee258-87e5-4ed2-adc2-c8e6a1780f01" providerId="ADAL" clId="{085845C1-31C1-40DD-9EA9-96B160C69EAC}" dt="2026-03-03T21:54:20.368" v="2445" actId="6549"/>
          <ac:spMkLst>
            <pc:docMk/>
            <pc:sldMk cId="2831453904" sldId="257"/>
            <ac:spMk id="15" creationId="{791958B4-BCBD-28C9-15F0-83FF6975A7A5}"/>
          </ac:spMkLst>
        </pc:spChg>
        <pc:spChg chg="mod">
          <ac:chgData name="RIBOURG Mathieu (SNCF / DGA NUMERIQUE / e.SNCF Sol.574 TERRITOIRE)" userId="5f4ee258-87e5-4ed2-adc2-c8e6a1780f01" providerId="ADAL" clId="{085845C1-31C1-40DD-9EA9-96B160C69EAC}" dt="2026-03-03T21:16:43.384" v="2251" actId="20577"/>
          <ac:spMkLst>
            <pc:docMk/>
            <pc:sldMk cId="2831453904" sldId="257"/>
            <ac:spMk id="17" creationId="{4F98BE76-7C9C-74B2-6062-775B5926302D}"/>
          </ac:spMkLst>
        </pc:spChg>
        <pc:spChg chg="add del">
          <ac:chgData name="RIBOURG Mathieu (SNCF / DGA NUMERIQUE / e.SNCF Sol.574 TERRITOIRE)" userId="5f4ee258-87e5-4ed2-adc2-c8e6a1780f01" providerId="ADAL" clId="{085845C1-31C1-40DD-9EA9-96B160C69EAC}" dt="2026-03-03T21:17:28.069" v="2255" actId="22"/>
          <ac:spMkLst>
            <pc:docMk/>
            <pc:sldMk cId="2831453904" sldId="257"/>
            <ac:spMk id="20" creationId="{66A2F1D5-0419-E26D-FC6A-635825A58825}"/>
          </ac:spMkLst>
        </pc:spChg>
        <pc:spChg chg="mod">
          <ac:chgData name="RIBOURG Mathieu (SNCF / DGA NUMERIQUE / e.SNCF Sol.574 TERRITOIRE)" userId="5f4ee258-87e5-4ed2-adc2-c8e6a1780f01" providerId="ADAL" clId="{085845C1-31C1-40DD-9EA9-96B160C69EAC}" dt="2026-03-03T21:53:49.501" v="2430"/>
          <ac:spMkLst>
            <pc:docMk/>
            <pc:sldMk cId="2831453904" sldId="257"/>
            <ac:spMk id="35" creationId="{31B37CAF-12F8-1366-18F1-44AC88A08EEF}"/>
          </ac:spMkLst>
        </pc:spChg>
        <pc:picChg chg="del">
          <ac:chgData name="RIBOURG Mathieu (SNCF / DGA NUMERIQUE / e.SNCF Sol.574 TERRITOIRE)" userId="5f4ee258-87e5-4ed2-adc2-c8e6a1780f01" providerId="ADAL" clId="{085845C1-31C1-40DD-9EA9-96B160C69EAC}" dt="2026-03-03T21:16:45.660" v="2252" actId="478"/>
          <ac:picMkLst>
            <pc:docMk/>
            <pc:sldMk cId="2831453904" sldId="257"/>
            <ac:picMk id="18" creationId="{A60627D7-AD5C-203D-EF18-9D4D45C959C3}"/>
          </ac:picMkLst>
        </pc:picChg>
        <pc:picChg chg="del">
          <ac:chgData name="RIBOURG Mathieu (SNCF / DGA NUMERIQUE / e.SNCF Sol.574 TERRITOIRE)" userId="5f4ee258-87e5-4ed2-adc2-c8e6a1780f01" providerId="ADAL" clId="{085845C1-31C1-40DD-9EA9-96B160C69EAC}" dt="2026-03-03T21:16:47.107" v="2253" actId="478"/>
          <ac:picMkLst>
            <pc:docMk/>
            <pc:sldMk cId="2831453904" sldId="257"/>
            <ac:picMk id="22" creationId="{3DC662BF-753A-4115-2D90-868B4E14A61E}"/>
          </ac:picMkLst>
        </pc:picChg>
        <pc:picChg chg="add mod">
          <ac:chgData name="RIBOURG Mathieu (SNCF / DGA NUMERIQUE / e.SNCF Sol.574 TERRITOIRE)" userId="5f4ee258-87e5-4ed2-adc2-c8e6a1780f01" providerId="ADAL" clId="{085845C1-31C1-40DD-9EA9-96B160C69EAC}" dt="2026-03-03T21:18:08.370" v="2259" actId="1076"/>
          <ac:picMkLst>
            <pc:docMk/>
            <pc:sldMk cId="2831453904" sldId="257"/>
            <ac:picMk id="24" creationId="{454F385A-9C1C-909F-2AB1-EE90BE990536}"/>
          </ac:picMkLst>
        </pc:picChg>
      </pc:sldChg>
      <pc:sldChg chg="delSp modSp add mod">
        <pc:chgData name="RIBOURG Mathieu (SNCF / DGA NUMERIQUE / e.SNCF Sol.574 TERRITOIRE)" userId="5f4ee258-87e5-4ed2-adc2-c8e6a1780f01" providerId="ADAL" clId="{085845C1-31C1-40DD-9EA9-96B160C69EAC}" dt="2026-03-03T21:54:39.149" v="2449" actId="20577"/>
        <pc:sldMkLst>
          <pc:docMk/>
          <pc:sldMk cId="3823848997" sldId="258"/>
        </pc:sldMkLst>
        <pc:spChg chg="mod">
          <ac:chgData name="RIBOURG Mathieu (SNCF / DGA NUMERIQUE / e.SNCF Sol.574 TERRITOIRE)" userId="5f4ee258-87e5-4ed2-adc2-c8e6a1780f01" providerId="ADAL" clId="{085845C1-31C1-40DD-9EA9-96B160C69EAC}" dt="2026-03-03T21:19:26.590" v="2282" actId="20577"/>
          <ac:spMkLst>
            <pc:docMk/>
            <pc:sldMk cId="3823848997" sldId="258"/>
            <ac:spMk id="17" creationId="{9DEDD655-6770-730F-823C-0F0E866CD113}"/>
          </ac:spMkLst>
        </pc:spChg>
        <pc:spChg chg="mod">
          <ac:chgData name="RIBOURG Mathieu (SNCF / DGA NUMERIQUE / e.SNCF Sol.574 TERRITOIRE)" userId="5f4ee258-87e5-4ed2-adc2-c8e6a1780f01" providerId="ADAL" clId="{085845C1-31C1-40DD-9EA9-96B160C69EAC}" dt="2026-03-03T21:54:39.149" v="2449" actId="20577"/>
          <ac:spMkLst>
            <pc:docMk/>
            <pc:sldMk cId="3823848997" sldId="258"/>
            <ac:spMk id="35" creationId="{27606EC5-17F7-1BD6-E49C-68FD9F7FD701}"/>
          </ac:spMkLst>
        </pc:spChg>
        <pc:picChg chg="del">
          <ac:chgData name="RIBOURG Mathieu (SNCF / DGA NUMERIQUE / e.SNCF Sol.574 TERRITOIRE)" userId="5f4ee258-87e5-4ed2-adc2-c8e6a1780f01" providerId="ADAL" clId="{085845C1-31C1-40DD-9EA9-96B160C69EAC}" dt="2026-03-03T21:19:07.132" v="2261" actId="478"/>
          <ac:picMkLst>
            <pc:docMk/>
            <pc:sldMk cId="3823848997" sldId="258"/>
            <ac:picMk id="24" creationId="{8671EC3A-EF4A-F7C4-F223-642D6BBB250B}"/>
          </ac:picMkLst>
        </pc:picChg>
      </pc:sldChg>
      <pc:sldChg chg="addSp delSp modSp add del mod modAnim">
        <pc:chgData name="RIBOURG Mathieu (SNCF / DGA NUMERIQUE / e.SNCF Sol.574 TERRITOIRE)" userId="5f4ee258-87e5-4ed2-adc2-c8e6a1780f01" providerId="ADAL" clId="{085845C1-31C1-40DD-9EA9-96B160C69EAC}" dt="2026-03-02T13:08:22.340" v="2198" actId="47"/>
        <pc:sldMkLst>
          <pc:docMk/>
          <pc:sldMk cId="3954837423" sldId="258"/>
        </pc:sldMkLst>
      </pc:sldChg>
      <pc:sldChg chg="modSp add mod">
        <pc:chgData name="RIBOURG Mathieu (SNCF / DGA NUMERIQUE / e.SNCF Sol.574 TERRITOIRE)" userId="5f4ee258-87e5-4ed2-adc2-c8e6a1780f01" providerId="ADAL" clId="{085845C1-31C1-40DD-9EA9-96B160C69EAC}" dt="2026-03-03T21:19:52.944" v="2304" actId="20577"/>
        <pc:sldMkLst>
          <pc:docMk/>
          <pc:sldMk cId="79583466" sldId="259"/>
        </pc:sldMkLst>
        <pc:spChg chg="mod">
          <ac:chgData name="RIBOURG Mathieu (SNCF / DGA NUMERIQUE / e.SNCF Sol.574 TERRITOIRE)" userId="5f4ee258-87e5-4ed2-adc2-c8e6a1780f01" providerId="ADAL" clId="{085845C1-31C1-40DD-9EA9-96B160C69EAC}" dt="2026-03-03T21:19:52.944" v="2304" actId="20577"/>
          <ac:spMkLst>
            <pc:docMk/>
            <pc:sldMk cId="79583466" sldId="259"/>
            <ac:spMk id="35" creationId="{23E59E38-2C3E-2C5D-E198-26C1842E017C}"/>
          </ac:spMkLst>
        </pc:spChg>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2996413334" sldId="259"/>
        </pc:sldMkLst>
      </pc:sldChg>
      <pc:sldChg chg="addSp modSp add mod">
        <pc:chgData name="RIBOURG Mathieu (SNCF / DGA NUMERIQUE / e.SNCF Sol.574 TERRITOIRE)" userId="5f4ee258-87e5-4ed2-adc2-c8e6a1780f01" providerId="ADAL" clId="{085845C1-31C1-40DD-9EA9-96B160C69EAC}" dt="2026-03-03T21:55:55.827" v="2467" actId="6549"/>
        <pc:sldMkLst>
          <pc:docMk/>
          <pc:sldMk cId="1411100161" sldId="260"/>
        </pc:sldMkLst>
        <pc:spChg chg="mod">
          <ac:chgData name="RIBOURG Mathieu (SNCF / DGA NUMERIQUE / e.SNCF Sol.574 TERRITOIRE)" userId="5f4ee258-87e5-4ed2-adc2-c8e6a1780f01" providerId="ADAL" clId="{085845C1-31C1-40DD-9EA9-96B160C69EAC}" dt="2026-03-03T21:55:55.827" v="2467" actId="6549"/>
          <ac:spMkLst>
            <pc:docMk/>
            <pc:sldMk cId="1411100161" sldId="260"/>
            <ac:spMk id="15" creationId="{34960E9E-2E00-E7CA-B228-C0714816E234}"/>
          </ac:spMkLst>
        </pc:spChg>
        <pc:spChg chg="mod">
          <ac:chgData name="RIBOURG Mathieu (SNCF / DGA NUMERIQUE / e.SNCF Sol.574 TERRITOIRE)" userId="5f4ee258-87e5-4ed2-adc2-c8e6a1780f01" providerId="ADAL" clId="{085845C1-31C1-40DD-9EA9-96B160C69EAC}" dt="2026-03-03T21:20:29.966" v="2322" actId="20577"/>
          <ac:spMkLst>
            <pc:docMk/>
            <pc:sldMk cId="1411100161" sldId="260"/>
            <ac:spMk id="17" creationId="{E92F99AA-972B-67D3-506F-DE1BAEF1F744}"/>
          </ac:spMkLst>
        </pc:spChg>
        <pc:spChg chg="mod">
          <ac:chgData name="RIBOURG Mathieu (SNCF / DGA NUMERIQUE / e.SNCF Sol.574 TERRITOIRE)" userId="5f4ee258-87e5-4ed2-adc2-c8e6a1780f01" providerId="ADAL" clId="{085845C1-31C1-40DD-9EA9-96B160C69EAC}" dt="2026-03-03T21:55:29.930" v="2452"/>
          <ac:spMkLst>
            <pc:docMk/>
            <pc:sldMk cId="1411100161" sldId="260"/>
            <ac:spMk id="35" creationId="{6593348A-EFE4-AD44-5992-AEBDFD838DFF}"/>
          </ac:spMkLst>
        </pc:spChg>
        <pc:picChg chg="add mod">
          <ac:chgData name="RIBOURG Mathieu (SNCF / DGA NUMERIQUE / e.SNCF Sol.574 TERRITOIRE)" userId="5f4ee258-87e5-4ed2-adc2-c8e6a1780f01" providerId="ADAL" clId="{085845C1-31C1-40DD-9EA9-96B160C69EAC}" dt="2026-03-03T21:21:14.291" v="2324"/>
          <ac:picMkLst>
            <pc:docMk/>
            <pc:sldMk cId="1411100161" sldId="260"/>
            <ac:picMk id="10" creationId="{CBBA3229-9B5C-CA0F-AE63-9A3D8BCD858C}"/>
          </ac:picMkLst>
        </pc:picChg>
        <pc:picChg chg="add mod">
          <ac:chgData name="RIBOURG Mathieu (SNCF / DGA NUMERIQUE / e.SNCF Sol.574 TERRITOIRE)" userId="5f4ee258-87e5-4ed2-adc2-c8e6a1780f01" providerId="ADAL" clId="{085845C1-31C1-40DD-9EA9-96B160C69EAC}" dt="2026-03-03T21:21:17.138" v="2325"/>
          <ac:picMkLst>
            <pc:docMk/>
            <pc:sldMk cId="1411100161" sldId="260"/>
            <ac:picMk id="18" creationId="{7FE016CD-42D2-A90E-E2C9-43B87D24F107}"/>
          </ac:picMkLst>
        </pc:picChg>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3093178361" sldId="260"/>
        </pc:sldMkLst>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378353707" sldId="261"/>
        </pc:sldMkLst>
      </pc:sldChg>
      <pc:sldChg chg="addSp modSp add mod">
        <pc:chgData name="RIBOURG Mathieu (SNCF / DGA NUMERIQUE / e.SNCF Sol.574 TERRITOIRE)" userId="5f4ee258-87e5-4ed2-adc2-c8e6a1780f01" providerId="ADAL" clId="{085845C1-31C1-40DD-9EA9-96B160C69EAC}" dt="2026-03-03T21:57:20.603" v="2483" actId="6549"/>
        <pc:sldMkLst>
          <pc:docMk/>
          <pc:sldMk cId="588484827" sldId="261"/>
        </pc:sldMkLst>
        <pc:spChg chg="mod">
          <ac:chgData name="RIBOURG Mathieu (SNCF / DGA NUMERIQUE / e.SNCF Sol.574 TERRITOIRE)" userId="5f4ee258-87e5-4ed2-adc2-c8e6a1780f01" providerId="ADAL" clId="{085845C1-31C1-40DD-9EA9-96B160C69EAC}" dt="2026-03-03T21:57:20.603" v="2483" actId="6549"/>
          <ac:spMkLst>
            <pc:docMk/>
            <pc:sldMk cId="588484827" sldId="261"/>
            <ac:spMk id="15" creationId="{CB844F9F-8C44-D80B-FAEA-FC1442020B15}"/>
          </ac:spMkLst>
        </pc:spChg>
        <pc:spChg chg="mod">
          <ac:chgData name="RIBOURG Mathieu (SNCF / DGA NUMERIQUE / e.SNCF Sol.574 TERRITOIRE)" userId="5f4ee258-87e5-4ed2-adc2-c8e6a1780f01" providerId="ADAL" clId="{085845C1-31C1-40DD-9EA9-96B160C69EAC}" dt="2026-03-03T21:22:36.710" v="2355" actId="20577"/>
          <ac:spMkLst>
            <pc:docMk/>
            <pc:sldMk cId="588484827" sldId="261"/>
            <ac:spMk id="17" creationId="{62FE617C-2925-8AE4-A720-4B23AB933AEA}"/>
          </ac:spMkLst>
        </pc:spChg>
        <pc:spChg chg="mod">
          <ac:chgData name="RIBOURG Mathieu (SNCF / DGA NUMERIQUE / e.SNCF Sol.574 TERRITOIRE)" userId="5f4ee258-87e5-4ed2-adc2-c8e6a1780f01" providerId="ADAL" clId="{085845C1-31C1-40DD-9EA9-96B160C69EAC}" dt="2026-03-03T21:56:47.566" v="2468"/>
          <ac:spMkLst>
            <pc:docMk/>
            <pc:sldMk cId="588484827" sldId="261"/>
            <ac:spMk id="35" creationId="{3488F38F-78E5-801D-FB54-502E1DDE8711}"/>
          </ac:spMkLst>
        </pc:spChg>
        <pc:picChg chg="add mod">
          <ac:chgData name="RIBOURG Mathieu (SNCF / DGA NUMERIQUE / e.SNCF Sol.574 TERRITOIRE)" userId="5f4ee258-87e5-4ed2-adc2-c8e6a1780f01" providerId="ADAL" clId="{085845C1-31C1-40DD-9EA9-96B160C69EAC}" dt="2026-03-03T21:22:01.290" v="2337" actId="1076"/>
          <ac:picMkLst>
            <pc:docMk/>
            <pc:sldMk cId="588484827" sldId="261"/>
            <ac:picMk id="18" creationId="{4D9F0012-4C2B-1DE0-B153-9B28D0635686}"/>
          </ac:picMkLst>
        </pc:picChg>
        <pc:picChg chg="add mod">
          <ac:chgData name="RIBOURG Mathieu (SNCF / DGA NUMERIQUE / e.SNCF Sol.574 TERRITOIRE)" userId="5f4ee258-87e5-4ed2-adc2-c8e6a1780f01" providerId="ADAL" clId="{085845C1-31C1-40DD-9EA9-96B160C69EAC}" dt="2026-03-03T21:22:03.770" v="2338" actId="1076"/>
          <ac:picMkLst>
            <pc:docMk/>
            <pc:sldMk cId="588484827" sldId="261"/>
            <ac:picMk id="22" creationId="{FDBDC6EB-7B44-E076-6608-697BC164EB85}"/>
          </ac:picMkLst>
        </pc:picChg>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863700392" sldId="262"/>
        </pc:sldMkLst>
      </pc:sldChg>
      <pc:sldChg chg="addSp delSp modSp add mod">
        <pc:chgData name="RIBOURG Mathieu (SNCF / DGA NUMERIQUE / e.SNCF Sol.574 TERRITOIRE)" userId="5f4ee258-87e5-4ed2-adc2-c8e6a1780f01" providerId="ADAL" clId="{085845C1-31C1-40DD-9EA9-96B160C69EAC}" dt="2026-03-03T21:58:48.875" v="2499" actId="6549"/>
        <pc:sldMkLst>
          <pc:docMk/>
          <pc:sldMk cId="2788714957" sldId="262"/>
        </pc:sldMkLst>
        <pc:spChg chg="mod">
          <ac:chgData name="RIBOURG Mathieu (SNCF / DGA NUMERIQUE / e.SNCF Sol.574 TERRITOIRE)" userId="5f4ee258-87e5-4ed2-adc2-c8e6a1780f01" providerId="ADAL" clId="{085845C1-31C1-40DD-9EA9-96B160C69EAC}" dt="2026-03-03T21:58:48.875" v="2499" actId="6549"/>
          <ac:spMkLst>
            <pc:docMk/>
            <pc:sldMk cId="2788714957" sldId="262"/>
            <ac:spMk id="15" creationId="{8D01F9D1-E1EB-3FCB-021A-420852D4EF0C}"/>
          </ac:spMkLst>
        </pc:spChg>
        <pc:spChg chg="mod">
          <ac:chgData name="RIBOURG Mathieu (SNCF / DGA NUMERIQUE / e.SNCF Sol.574 TERRITOIRE)" userId="5f4ee258-87e5-4ed2-adc2-c8e6a1780f01" providerId="ADAL" clId="{085845C1-31C1-40DD-9EA9-96B160C69EAC}" dt="2026-03-03T21:23:37.034" v="2399" actId="20577"/>
          <ac:spMkLst>
            <pc:docMk/>
            <pc:sldMk cId="2788714957" sldId="262"/>
            <ac:spMk id="17" creationId="{7D895BF0-A639-B673-D17C-9F66B4AC4D4A}"/>
          </ac:spMkLst>
        </pc:spChg>
        <pc:spChg chg="mod">
          <ac:chgData name="RIBOURG Mathieu (SNCF / DGA NUMERIQUE / e.SNCF Sol.574 TERRITOIRE)" userId="5f4ee258-87e5-4ed2-adc2-c8e6a1780f01" providerId="ADAL" clId="{085845C1-31C1-40DD-9EA9-96B160C69EAC}" dt="2026-03-03T21:58:16.206" v="2484"/>
          <ac:spMkLst>
            <pc:docMk/>
            <pc:sldMk cId="2788714957" sldId="262"/>
            <ac:spMk id="35" creationId="{B6F47093-2DFB-2608-DA0D-FC6EB9852663}"/>
          </ac:spMkLst>
        </pc:spChg>
        <pc:picChg chg="del">
          <ac:chgData name="RIBOURG Mathieu (SNCF / DGA NUMERIQUE / e.SNCF Sol.574 TERRITOIRE)" userId="5f4ee258-87e5-4ed2-adc2-c8e6a1780f01" providerId="ADAL" clId="{085845C1-31C1-40DD-9EA9-96B160C69EAC}" dt="2026-03-03T21:22:53.768" v="2359" actId="478"/>
          <ac:picMkLst>
            <pc:docMk/>
            <pc:sldMk cId="2788714957" sldId="262"/>
            <ac:picMk id="18" creationId="{39E420F7-2742-AA07-11AF-7B4F9780A9CE}"/>
          </ac:picMkLst>
        </pc:picChg>
        <pc:picChg chg="add mod modCrop">
          <ac:chgData name="RIBOURG Mathieu (SNCF / DGA NUMERIQUE / e.SNCF Sol.574 TERRITOIRE)" userId="5f4ee258-87e5-4ed2-adc2-c8e6a1780f01" providerId="ADAL" clId="{085845C1-31C1-40DD-9EA9-96B160C69EAC}" dt="2026-03-03T21:24:13.140" v="2410" actId="1076"/>
          <ac:picMkLst>
            <pc:docMk/>
            <pc:sldMk cId="2788714957" sldId="262"/>
            <ac:picMk id="20" creationId="{897F35DC-0D23-0559-7E30-E318CAD59A66}"/>
          </ac:picMkLst>
        </pc:picChg>
        <pc:picChg chg="del">
          <ac:chgData name="RIBOURG Mathieu (SNCF / DGA NUMERIQUE / e.SNCF Sol.574 TERRITOIRE)" userId="5f4ee258-87e5-4ed2-adc2-c8e6a1780f01" providerId="ADAL" clId="{085845C1-31C1-40DD-9EA9-96B160C69EAC}" dt="2026-03-03T21:23:05.807" v="2366" actId="478"/>
          <ac:picMkLst>
            <pc:docMk/>
            <pc:sldMk cId="2788714957" sldId="262"/>
            <ac:picMk id="22" creationId="{E1102556-6ABA-F071-034B-16418B9199EE}"/>
          </ac:picMkLst>
        </pc:picChg>
        <pc:picChg chg="add mod">
          <ac:chgData name="RIBOURG Mathieu (SNCF / DGA NUMERIQUE / e.SNCF Sol.574 TERRITOIRE)" userId="5f4ee258-87e5-4ed2-adc2-c8e6a1780f01" providerId="ADAL" clId="{085845C1-31C1-40DD-9EA9-96B160C69EAC}" dt="2026-03-03T21:24:04.717" v="2408" actId="1038"/>
          <ac:picMkLst>
            <pc:docMk/>
            <pc:sldMk cId="2788714957" sldId="262"/>
            <ac:picMk id="24" creationId="{181A6718-2B1B-5B9C-BD25-AA3A7A57803B}"/>
          </ac:picMkLst>
        </pc:picChg>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3311063161" sldId="263"/>
        </pc:sldMkLst>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519660442" sldId="264"/>
        </pc:sldMkLst>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2263618261" sldId="265"/>
        </pc:sldMkLst>
      </pc:sldChg>
      <pc:sldChg chg="addSp delSp modSp add del mod">
        <pc:chgData name="RIBOURG Mathieu (SNCF / DGA NUMERIQUE / e.SNCF Sol.574 TERRITOIRE)" userId="5f4ee258-87e5-4ed2-adc2-c8e6a1780f01" providerId="ADAL" clId="{085845C1-31C1-40DD-9EA9-96B160C69EAC}" dt="2026-03-02T13:08:22.340" v="2198" actId="47"/>
        <pc:sldMkLst>
          <pc:docMk/>
          <pc:sldMk cId="3752202796" sldId="26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9874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4061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5137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89726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736456" y="2761381"/>
            <a:ext cx="4523137"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5412731" y="2761381"/>
            <a:ext cx="4545413"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2143721-9D50-437A-874B-72CD6AAF003B}" type="datetimeFigureOut">
              <a:rPr lang="fr-FR" smtClean="0"/>
              <a:t>13/03/2026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7691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2143721-9D50-437A-874B-72CD6AAF003B}" type="datetimeFigureOut">
              <a:rPr lang="fr-FR" smtClean="0"/>
              <a:t>13/03/2026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58920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43721-9D50-437A-874B-72CD6AAF003B}" type="datetimeFigureOut">
              <a:rPr lang="fr-FR" smtClean="0"/>
              <a:t>13/03/2026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35434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3278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773285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54903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7178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42143721-9D50-437A-874B-72CD6AAF003B}" type="datetimeFigureOut">
              <a:rPr lang="fr-FR" smtClean="0"/>
              <a:t>13/03/2026</a:t>
            </a:fld>
            <a:endParaRPr lang="fr-FR"/>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09322F7C-1E56-478D-A939-E26872868ED0}" type="slidenum">
              <a:rPr lang="fr-FR" smtClean="0"/>
              <a:t>‹N°›</a:t>
            </a:fld>
            <a:endParaRPr lang="fr-FR"/>
          </a:p>
        </p:txBody>
      </p:sp>
      <p:sp>
        <p:nvSpPr>
          <p:cNvPr id="8" name="ZoneTexte 7">
            <a:extLst>
              <a:ext uri="{FF2B5EF4-FFF2-40B4-BE49-F238E27FC236}">
                <a16:creationId xmlns:a16="http://schemas.microsoft.com/office/drawing/2014/main" id="{03F9CAF3-A656-D120-F067-1EF18E514EE6}"/>
              </a:ext>
            </a:extLst>
          </p:cNvPr>
          <p:cNvSpPr txBox="1"/>
          <p:nvPr userDrawn="1">
            <p:extLst>
              <p:ext uri="{1162E1C5-73C7-4A58-AE30-91384D911F3F}">
                <p184:classification xmlns:p184="http://schemas.microsoft.com/office/powerpoint/2018/4/main" val="ftr"/>
              </p:ext>
            </p:extLst>
          </p:nvPr>
        </p:nvSpPr>
        <p:spPr>
          <a:xfrm>
            <a:off x="63500" y="7343775"/>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extLst>
      <p:ext uri="{BB962C8B-B14F-4D97-AF65-F5344CB8AC3E}">
        <p14:creationId xmlns:p14="http://schemas.microsoft.com/office/powerpoint/2010/main" val="1838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522332-0E4A-E66B-4A6D-0E8E71306203}"/>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B24A5715-A84B-8D77-78FF-B7038898AAF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D6483B9-0B6D-6B03-E205-25CD405B3E2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4E69BAF-613C-DF3E-23D7-42483374A35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54A457C-79AA-358E-8AC7-AB32EC4B2BE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EF5A9257-720F-9C9B-B928-852F03B85F3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E92C173-2884-B648-984F-1E0223EDB0B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503D746-1AC8-D98B-3991-5B65900B2072}"/>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8E00488-A69E-A881-65DA-A482C5BB762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8E6FE1C-AB27-CAAD-173D-86EEA5004D27}"/>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8C23FA6-2705-639E-F327-5C5AE1153B6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74DD88BB-57DE-64CD-852E-8B76A205A67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C40ED29-13D3-A072-9949-38254FE54AB7}"/>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JONATHAN PEAUDEAU </a:t>
            </a:r>
            <a:r>
              <a:rPr lang="fr-FR" sz="1600" dirty="0">
                <a:solidFill>
                  <a:schemeClr val="bg1"/>
                </a:solidFill>
                <a:latin typeface="Barlow" panose="00000500000000000000" pitchFamily="2" charset="0"/>
                <a:sym typeface="Wingdings" panose="05000000000000000000" pitchFamily="2" charset="2"/>
              </a:rPr>
              <a:t>· jonathan.peaudeau@eurial.eu</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989088C0-9F0F-EB04-AC87-54BFF558688D}"/>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3ADE1C3-635A-27B4-A81A-4A00F485590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24A9372-3404-35BE-98E0-DDAB184BE564}"/>
              </a:ext>
            </a:extLst>
          </p:cNvPr>
          <p:cNvSpPr txBox="1"/>
          <p:nvPr/>
        </p:nvSpPr>
        <p:spPr>
          <a:xfrm>
            <a:off x="3798458" y="2296190"/>
            <a:ext cx="6646983" cy="1569660"/>
          </a:xfrm>
          <a:prstGeom prst="rect">
            <a:avLst/>
          </a:prstGeom>
          <a:noFill/>
        </p:spPr>
        <p:txBody>
          <a:bodyPr wrap="square" rtlCol="0">
            <a:spAutoFit/>
          </a:bodyPr>
          <a:lstStyle/>
          <a:p>
            <a:r>
              <a:rPr lang="fr-FR" sz="1600" dirty="0">
                <a:solidFill>
                  <a:schemeClr val="bg1"/>
                </a:solidFill>
                <a:latin typeface="Barlow Light" panose="00000400000000000000" pitchFamily="2" charset="0"/>
              </a:rPr>
              <a:t>Chaque année, les 25 alternants du siège d'</a:t>
            </a:r>
            <a:r>
              <a:rPr lang="fr-FR" sz="1600" dirty="0" err="1">
                <a:solidFill>
                  <a:schemeClr val="bg1"/>
                </a:solidFill>
                <a:latin typeface="Barlow Light" panose="00000400000000000000" pitchFamily="2" charset="0"/>
              </a:rPr>
              <a:t>Eurial</a:t>
            </a:r>
            <a:r>
              <a:rPr lang="fr-FR" sz="1600" dirty="0">
                <a:solidFill>
                  <a:schemeClr val="bg1"/>
                </a:solidFill>
                <a:latin typeface="Barlow Light" panose="00000400000000000000" pitchFamily="2" charset="0"/>
              </a:rPr>
              <a:t> Services à Nantes organisent un tournoi de handisport ouvert à tous les collaborateurs, en partenariat avec le Racing Club de Nantes. En 2025, le hand fauteuil a été mis à l'honneur. L'événement sensibilise au handicap tout en favorisant la cohésion et l'esprit d'équipe. Un don est reversé au club pour financer son matériel de sport adapté.</a:t>
            </a:r>
          </a:p>
        </p:txBody>
      </p:sp>
      <p:cxnSp>
        <p:nvCxnSpPr>
          <p:cNvPr id="9" name="Connecteur droit 8">
            <a:extLst>
              <a:ext uri="{FF2B5EF4-FFF2-40B4-BE49-F238E27FC236}">
                <a16:creationId xmlns:a16="http://schemas.microsoft.com/office/drawing/2014/main" id="{6D80DAC2-61B0-8D42-96AC-68D86E5B083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27D24DFD-8BA4-E94B-2C88-D0C88E8F8DC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70AE17CC-F6E8-65B4-31F5-5978C19CD7D0}"/>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9FD96481-F19C-556E-9067-AB05812C40A1}"/>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10 équipes, 50 joueurs mobilisés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25 alternants engagés sur 10 mois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Partenariat RCN actif depuis 2 ans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Sensibilisation joueurs et spectateurs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Finalistes des Palmes 2025</a:t>
            </a:r>
          </a:p>
        </p:txBody>
      </p:sp>
      <p:pic>
        <p:nvPicPr>
          <p:cNvPr id="18" name="Image 17" descr="Une image contenant roue, fauteuil roulant, personne, vélo&#10;&#10;Le contenu généré par l’IA peut être incorrect.">
            <a:extLst>
              <a:ext uri="{FF2B5EF4-FFF2-40B4-BE49-F238E27FC236}">
                <a16:creationId xmlns:a16="http://schemas.microsoft.com/office/drawing/2014/main" id="{3029112E-682B-0AA1-D106-37784029C0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20" y="1718282"/>
            <a:ext cx="3452238" cy="3272901"/>
          </a:xfrm>
          <a:prstGeom prst="rect">
            <a:avLst/>
          </a:prstGeom>
        </p:spPr>
      </p:pic>
      <p:pic>
        <p:nvPicPr>
          <p:cNvPr id="22" name="Image 21" descr="Une image contenant Police, logo, texte, Graphique&#10;&#10;Le contenu généré par l’IA peut être incorrect.">
            <a:extLst>
              <a:ext uri="{FF2B5EF4-FFF2-40B4-BE49-F238E27FC236}">
                <a16:creationId xmlns:a16="http://schemas.microsoft.com/office/drawing/2014/main" id="{ED77E883-C387-B2AE-468E-3334365E3C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958" y="5047383"/>
            <a:ext cx="1792450" cy="1792450"/>
          </a:xfrm>
          <a:prstGeom prst="rect">
            <a:avLst/>
          </a:prstGeom>
        </p:spPr>
      </p:pic>
    </p:spTree>
    <p:extLst>
      <p:ext uri="{BB962C8B-B14F-4D97-AF65-F5344CB8AC3E}">
        <p14:creationId xmlns:p14="http://schemas.microsoft.com/office/powerpoint/2010/main" val="68160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850B0-2890-A7E1-E3AE-9DE461FDEDB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9C6717B-A9FD-0CEF-D851-7F71D870F29E}"/>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2CA164B-5BF3-6CCC-3C62-E69ED52EAF5A}"/>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598B1B38-E838-800D-83C8-657EC6656AB5}"/>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E2D28D1-3ABE-EEAF-7F06-432135B387E5}"/>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3319AF1-45FD-152F-768E-B0B034D098C9}"/>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EE7D9A3A-439B-66B1-3A0F-4A6EB42F862D}"/>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1A9CF535-C2D4-04FB-0FBD-A5D30AF83080}"/>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5C31F206-1E65-C08D-95E1-43C5CB88246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EDC18A2E-B476-9EF1-5439-7C6F23FAB323}"/>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D85BC7A3-4E66-67D7-E828-B71E6893A271}"/>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B3BBE767-684A-F030-8A3C-BB625D47593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F4CCBC82-62DF-B04F-5AE7-1A27C999BA2D}"/>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F98BE76-7C9C-74B2-6062-775B5926302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ADELINE BREHERET </a:t>
            </a:r>
            <a:r>
              <a:rPr lang="fr-FR" sz="1600" dirty="0">
                <a:solidFill>
                  <a:schemeClr val="bg1"/>
                </a:solidFill>
                <a:latin typeface="Barlow" panose="00000500000000000000" pitchFamily="2" charset="0"/>
                <a:sym typeface="Wingdings" panose="05000000000000000000" pitchFamily="2" charset="2"/>
              </a:rPr>
              <a:t>· a.breheret@injoy.fr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DB027543-394E-27DA-81F5-2CBF9E0F097E}"/>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6A53D4B1-1909-03D2-1B59-7E67FD9A966A}"/>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31B37CAF-12F8-1366-18F1-44AC88A08EEF}"/>
              </a:ext>
            </a:extLst>
          </p:cNvPr>
          <p:cNvSpPr txBox="1"/>
          <p:nvPr/>
        </p:nvSpPr>
        <p:spPr>
          <a:xfrm>
            <a:off x="3798458" y="2296190"/>
            <a:ext cx="6646983" cy="1815882"/>
          </a:xfrm>
          <a:prstGeom prst="rect">
            <a:avLst/>
          </a:prstGeom>
          <a:noFill/>
        </p:spPr>
        <p:txBody>
          <a:bodyPr wrap="square" rtlCol="0">
            <a:spAutoFit/>
          </a:bodyPr>
          <a:lstStyle/>
          <a:p>
            <a:pPr algn="just"/>
            <a:r>
              <a:rPr lang="fr-FR" sz="1600" dirty="0">
                <a:solidFill>
                  <a:schemeClr val="bg1"/>
                </a:solidFill>
                <a:latin typeface="Barlow Light" panose="00000400000000000000" pitchFamily="2" charset="0"/>
              </a:rPr>
              <a:t>L’agence </a:t>
            </a:r>
            <a:r>
              <a:rPr lang="fr-FR" sz="1600" dirty="0" err="1">
                <a:solidFill>
                  <a:schemeClr val="bg1"/>
                </a:solidFill>
                <a:latin typeface="Barlow Light" panose="00000400000000000000" pitchFamily="2" charset="0"/>
              </a:rPr>
              <a:t>Injoy</a:t>
            </a:r>
            <a:r>
              <a:rPr lang="fr-FR" sz="1600" dirty="0">
                <a:solidFill>
                  <a:schemeClr val="bg1"/>
                </a:solidFill>
                <a:latin typeface="Barlow Light" panose="00000400000000000000" pitchFamily="2" charset="0"/>
              </a:rPr>
              <a:t> utilise le sport comme un levier global de performance durable et de bien-être en entreprise. Cette stratégie s'appuie sur l'accompagnement du projet voile </a:t>
            </a:r>
            <a:r>
              <a:rPr lang="fr-FR" sz="1600" i="1" dirty="0" err="1">
                <a:solidFill>
                  <a:schemeClr val="bg1"/>
                </a:solidFill>
                <a:latin typeface="Barlow Light" panose="00000400000000000000" pitchFamily="2" charset="0"/>
              </a:rPr>
              <a:t>Ocean</a:t>
            </a:r>
            <a:r>
              <a:rPr lang="fr-FR" sz="1600" i="1" dirty="0">
                <a:solidFill>
                  <a:schemeClr val="bg1"/>
                </a:solidFill>
                <a:latin typeface="Barlow Light" panose="00000400000000000000" pitchFamily="2" charset="0"/>
              </a:rPr>
              <a:t> </a:t>
            </a:r>
            <a:r>
              <a:rPr lang="fr-FR" sz="1600" i="1" dirty="0" err="1">
                <a:solidFill>
                  <a:schemeClr val="bg1"/>
                </a:solidFill>
                <a:latin typeface="Barlow Light" panose="00000400000000000000" pitchFamily="2" charset="0"/>
              </a:rPr>
              <a:t>Connect</a:t>
            </a:r>
            <a:r>
              <a:rPr lang="fr-FR" sz="1600" dirty="0">
                <a:solidFill>
                  <a:schemeClr val="bg1"/>
                </a:solidFill>
                <a:latin typeface="Barlow Light" panose="00000400000000000000" pitchFamily="2" charset="0"/>
              </a:rPr>
              <a:t> pour illustrer la résilience managériale et sur le soutien au club de danse </a:t>
            </a:r>
            <a:r>
              <a:rPr lang="fr-FR" sz="1600" i="1" dirty="0">
                <a:solidFill>
                  <a:schemeClr val="bg1"/>
                </a:solidFill>
                <a:latin typeface="Barlow Light" panose="00000400000000000000" pitchFamily="2" charset="0"/>
              </a:rPr>
              <a:t>Hestia</a:t>
            </a:r>
            <a:r>
              <a:rPr lang="fr-FR" sz="1600" dirty="0">
                <a:solidFill>
                  <a:schemeClr val="bg1"/>
                </a:solidFill>
                <a:latin typeface="Barlow Light" panose="00000400000000000000" pitchFamily="2" charset="0"/>
              </a:rPr>
              <a:t> pour favoriser l'inclusion locale. En intégrant des solutions de sport-santé avec des partenaires comme </a:t>
            </a:r>
            <a:r>
              <a:rPr lang="fr-FR" sz="1600" i="1" dirty="0">
                <a:solidFill>
                  <a:schemeClr val="bg1"/>
                </a:solidFill>
                <a:latin typeface="Barlow Light" panose="00000400000000000000" pitchFamily="2" charset="0"/>
              </a:rPr>
              <a:t>GPC</a:t>
            </a:r>
            <a:r>
              <a:rPr lang="fr-FR" sz="1600" dirty="0">
                <a:solidFill>
                  <a:schemeClr val="bg1"/>
                </a:solidFill>
                <a:latin typeface="Barlow Light" panose="00000400000000000000" pitchFamily="2" charset="0"/>
              </a:rPr>
              <a:t> et le projet </a:t>
            </a:r>
            <a:r>
              <a:rPr lang="fr-FR" sz="1600" i="1" dirty="0">
                <a:solidFill>
                  <a:schemeClr val="bg1"/>
                </a:solidFill>
                <a:latin typeface="Barlow Light" panose="00000400000000000000" pitchFamily="2" charset="0"/>
              </a:rPr>
              <a:t>Bien-Erdre</a:t>
            </a:r>
            <a:r>
              <a:rPr lang="fr-FR" sz="1600" dirty="0">
                <a:solidFill>
                  <a:schemeClr val="bg1"/>
                </a:solidFill>
                <a:latin typeface="Barlow Light" panose="00000400000000000000" pitchFamily="2" charset="0"/>
              </a:rPr>
              <a:t>, l'agence transforme la culture de prévention au travail en un engagement concret et quotidien.</a:t>
            </a:r>
          </a:p>
        </p:txBody>
      </p:sp>
      <p:cxnSp>
        <p:nvCxnSpPr>
          <p:cNvPr id="9" name="Connecteur droit 8">
            <a:extLst>
              <a:ext uri="{FF2B5EF4-FFF2-40B4-BE49-F238E27FC236}">
                <a16:creationId xmlns:a16="http://schemas.microsoft.com/office/drawing/2014/main" id="{3E746FF9-531A-0E41-CC56-D9478BB0970F}"/>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79933088-F293-4F3C-9D45-968C5176C53A}"/>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2C781D40-DC08-2139-288B-82BAC2B74D04}"/>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pic>
        <p:nvPicPr>
          <p:cNvPr id="24" name="Image 23" descr="Une image contenant Police, Graphique, logo, graphisme&#10;&#10;Le contenu généré par l’IA peut être incorrect.">
            <a:extLst>
              <a:ext uri="{FF2B5EF4-FFF2-40B4-BE49-F238E27FC236}">
                <a16:creationId xmlns:a16="http://schemas.microsoft.com/office/drawing/2014/main" id="{454F385A-9C1C-909F-2AB1-EE90BE990536}"/>
              </a:ext>
            </a:extLst>
          </p:cNvPr>
          <p:cNvPicPr>
            <a:picLocks noChangeAspect="1"/>
          </p:cNvPicPr>
          <p:nvPr/>
        </p:nvPicPr>
        <p:blipFill>
          <a:blip r:embed="rId5"/>
          <a:stretch>
            <a:fillRect/>
          </a:stretch>
        </p:blipFill>
        <p:spPr>
          <a:xfrm>
            <a:off x="687080" y="3597808"/>
            <a:ext cx="2181529" cy="1362265"/>
          </a:xfrm>
          <a:prstGeom prst="rect">
            <a:avLst/>
          </a:prstGeom>
        </p:spPr>
      </p:pic>
      <p:sp>
        <p:nvSpPr>
          <p:cNvPr id="22" name="Rectangle 4">
            <a:extLst>
              <a:ext uri="{FF2B5EF4-FFF2-40B4-BE49-F238E27FC236}">
                <a16:creationId xmlns:a16="http://schemas.microsoft.com/office/drawing/2014/main" id="{3F6DA7E2-D806-C094-3CD4-6EBE6BF71305}"/>
              </a:ext>
            </a:extLst>
          </p:cNvPr>
          <p:cNvSpPr>
            <a:spLocks noChangeArrowheads="1"/>
          </p:cNvSpPr>
          <p:nvPr/>
        </p:nvSpPr>
        <p:spPr bwMode="auto">
          <a:xfrm>
            <a:off x="3813467" y="4796026"/>
            <a:ext cx="6631971"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000" b="0" i="0" u="none" strike="noStrike" cap="none" normalizeH="0" baseline="0" dirty="0">
                <a:ln>
                  <a:noFill/>
                </a:ln>
                <a:solidFill>
                  <a:schemeClr val="bg1"/>
                </a:solidFill>
                <a:effectLst/>
                <a:latin typeface="Barlow Light" panose="00000400000000000000" pitchFamily="2" charset="0"/>
              </a:rPr>
              <a:t>Projet </a:t>
            </a:r>
            <a:r>
              <a:rPr kumimoji="0" lang="fr-FR" altLang="fr-FR" sz="2000" b="0" i="0" u="none" strike="noStrike" cap="none" normalizeH="0" baseline="0" dirty="0" err="1">
                <a:ln>
                  <a:noFill/>
                </a:ln>
                <a:solidFill>
                  <a:schemeClr val="bg1"/>
                </a:solidFill>
                <a:effectLst/>
                <a:latin typeface="Barlow Light" panose="00000400000000000000" pitchFamily="2" charset="0"/>
              </a:rPr>
              <a:t>Ocean</a:t>
            </a:r>
            <a:r>
              <a:rPr kumimoji="0" lang="fr-FR" altLang="fr-FR" sz="2000" b="0" i="0" u="none" strike="noStrike" cap="none" normalizeH="0" baseline="0" dirty="0">
                <a:ln>
                  <a:noFill/>
                </a:ln>
                <a:solidFill>
                  <a:schemeClr val="bg1"/>
                </a:solidFill>
                <a:effectLst/>
                <a:latin typeface="Barlow Light" panose="00000400000000000000" pitchFamily="2" charset="0"/>
              </a:rPr>
              <a:t> </a:t>
            </a:r>
            <a:r>
              <a:rPr kumimoji="0" lang="fr-FR" altLang="fr-FR" sz="2000" b="0" i="0" u="none" strike="noStrike" cap="none" normalizeH="0" baseline="0" dirty="0" err="1">
                <a:ln>
                  <a:noFill/>
                </a:ln>
                <a:solidFill>
                  <a:schemeClr val="bg1"/>
                </a:solidFill>
                <a:effectLst/>
                <a:latin typeface="Barlow Light" panose="00000400000000000000" pitchFamily="2" charset="0"/>
              </a:rPr>
              <a:t>Connect</a:t>
            </a:r>
            <a:r>
              <a:rPr kumimoji="0" lang="fr-FR" altLang="fr-FR" sz="2000" b="0" i="0" u="none" strike="noStrike" cap="none" normalizeH="0" baseline="0" dirty="0">
                <a:ln>
                  <a:noFill/>
                </a:ln>
                <a:solidFill>
                  <a:schemeClr val="bg1"/>
                </a:solidFill>
                <a:effectLst/>
                <a:latin typeface="Barlow Light" panose="00000400000000000000" pitchFamily="2" charset="0"/>
              </a:rPr>
              <a:t> valorisé médiatiquement.</a:t>
            </a:r>
            <a:endParaRPr lang="fr-FR" altLang="fr-FR" sz="2000" dirty="0">
              <a:solidFill>
                <a:schemeClr val="bg1"/>
              </a:solidFill>
              <a:latin typeface="Barlow Light" panose="00000400000000000000" pitchFamily="2"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000" b="0" i="0" u="none" strike="noStrike" cap="none" normalizeH="0" baseline="0" dirty="0">
                <a:ln>
                  <a:noFill/>
                </a:ln>
                <a:solidFill>
                  <a:schemeClr val="bg1"/>
                </a:solidFill>
                <a:effectLst/>
                <a:latin typeface="Barlow Light" panose="00000400000000000000" pitchFamily="2" charset="0"/>
              </a:rPr>
              <a:t>Club Hestia soutenu financièrement et humainement.</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000" b="0" i="0" u="none" strike="noStrike" cap="none" normalizeH="0" baseline="0" dirty="0">
                <a:ln>
                  <a:noFill/>
                </a:ln>
                <a:solidFill>
                  <a:schemeClr val="bg1"/>
                </a:solidFill>
                <a:effectLst/>
                <a:latin typeface="Barlow Light" panose="00000400000000000000" pitchFamily="2" charset="0"/>
              </a:rPr>
              <a:t>Péniche Bien-Erdre financée via Ulule.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000" b="0" i="0" u="none" strike="noStrike" cap="none" normalizeH="0" baseline="0" dirty="0">
                <a:ln>
                  <a:noFill/>
                </a:ln>
                <a:solidFill>
                  <a:schemeClr val="bg1"/>
                </a:solidFill>
                <a:effectLst/>
                <a:latin typeface="Barlow Light" panose="00000400000000000000" pitchFamily="2" charset="0"/>
              </a:rPr>
              <a:t>Interventions managériales "skipper" très appréciées.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2000" b="0" i="0" u="none" strike="noStrike" cap="none" normalizeH="0" baseline="0" dirty="0">
                <a:ln>
                  <a:noFill/>
                </a:ln>
                <a:solidFill>
                  <a:schemeClr val="bg1"/>
                </a:solidFill>
                <a:effectLst/>
                <a:latin typeface="Barlow Light" panose="00000400000000000000" pitchFamily="2" charset="0"/>
              </a:rPr>
              <a:t>Actions sport-santé concrètes pour clients.</a:t>
            </a:r>
          </a:p>
        </p:txBody>
      </p:sp>
    </p:spTree>
    <p:extLst>
      <p:ext uri="{BB962C8B-B14F-4D97-AF65-F5344CB8AC3E}">
        <p14:creationId xmlns:p14="http://schemas.microsoft.com/office/powerpoint/2010/main" val="2831453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7152A-9900-4B1E-21BA-2FF3BF5B923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A321A15-03DB-FC6F-218C-D036C7AFE38C}"/>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85215592-1C4B-8470-D211-781CEC426262}"/>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CCDC978F-6987-D34D-63D5-1CD0232100D0}"/>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3086163-5EEC-5808-4612-A6DDDCE92249}"/>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08CBF340-6633-F129-439D-C69394275851}"/>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972CC439-7B03-4EA5-B18B-45A09505A17D}"/>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5E75A80-DDB0-FD48-C55C-ADA8B5CE53B9}"/>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906F6B14-A13E-A1C5-E72C-D108E4848076}"/>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EED345B7-12D0-0205-B5BD-0E364F644DE6}"/>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6FF6CBFE-369C-02C0-CFBF-AB1AEE6509E4}"/>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C18BF0B9-BB6C-AB50-B76B-FF43469DD6E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F736A1E4-4A40-B445-F5E9-6E7660C31245}"/>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9DEDD655-6770-730F-823C-0F0E866CD113}"/>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Thibaud Lefrançois - thibaud.lefrancois@lna-sante.com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EEF8E100-9C27-C182-6755-84D48B790377}"/>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B8FE9A7F-858A-874E-102A-6FA4B570F884}"/>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27606EC5-17F7-1BD6-E49C-68FD9F7FD701}"/>
              </a:ext>
            </a:extLst>
          </p:cNvPr>
          <p:cNvSpPr txBox="1"/>
          <p:nvPr/>
        </p:nvSpPr>
        <p:spPr>
          <a:xfrm>
            <a:off x="3798458" y="2296190"/>
            <a:ext cx="6646983" cy="1569660"/>
          </a:xfrm>
          <a:prstGeom prst="rect">
            <a:avLst/>
          </a:prstGeom>
          <a:noFill/>
        </p:spPr>
        <p:txBody>
          <a:bodyPr wrap="square" rtlCol="0">
            <a:spAutoFit/>
          </a:bodyPr>
          <a:lstStyle/>
          <a:p>
            <a:pPr algn="just"/>
            <a:r>
              <a:rPr lang="fr-FR" sz="1600" b="1" dirty="0">
                <a:solidFill>
                  <a:schemeClr val="bg1"/>
                </a:solidFill>
              </a:rPr>
              <a:t>LNA Santé</a:t>
            </a:r>
            <a:r>
              <a:rPr lang="fr-FR" sz="1600" dirty="0">
                <a:solidFill>
                  <a:schemeClr val="bg1"/>
                </a:solidFill>
              </a:rPr>
              <a:t> s'associe depuis 2017 au </a:t>
            </a:r>
            <a:r>
              <a:rPr lang="fr-FR" sz="1600" b="1" dirty="0">
                <a:solidFill>
                  <a:schemeClr val="bg1"/>
                </a:solidFill>
              </a:rPr>
              <a:t>FC Nantes</a:t>
            </a:r>
            <a:r>
              <a:rPr lang="fr-FR" sz="1600" dirty="0">
                <a:solidFill>
                  <a:schemeClr val="bg1"/>
                </a:solidFill>
              </a:rPr>
              <a:t> pour partager des valeurs d'esprit d'équipe et d'ancrage local. Ce partenariat assure une visibilité de la marque sur les maillots et soutient la Fondation Recherche Alzheimer. L'engagement se traduit par l'invitation massive des salariés aux matchs pour renforcer le lien social. Un tournoi annuel à la Beaujoire réunit également 130 collaborateurs pour vivre un moment fédérateur.</a:t>
            </a:r>
            <a:endParaRPr lang="fr-FR" sz="1600" dirty="0">
              <a:solidFill>
                <a:schemeClr val="bg1"/>
              </a:solidFill>
              <a:latin typeface="Barlow Light" panose="00000400000000000000" pitchFamily="2" charset="0"/>
            </a:endParaRPr>
          </a:p>
        </p:txBody>
      </p:sp>
      <p:cxnSp>
        <p:nvCxnSpPr>
          <p:cNvPr id="9" name="Connecteur droit 8">
            <a:extLst>
              <a:ext uri="{FF2B5EF4-FFF2-40B4-BE49-F238E27FC236}">
                <a16:creationId xmlns:a16="http://schemas.microsoft.com/office/drawing/2014/main" id="{DC0803A1-20C1-080F-8344-B0C543A8377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A97363B8-A79D-9895-2011-D2D536B00849}"/>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3D95EFD0-57A0-4BCB-E9AF-FA1080C8869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D87701E4-C40B-7012-EB67-3DF5FB5ADF75}"/>
              </a:ext>
            </a:extLst>
          </p:cNvPr>
          <p:cNvSpPr txBox="1"/>
          <p:nvPr/>
        </p:nvSpPr>
        <p:spPr>
          <a:xfrm>
            <a:off x="3798458" y="4662390"/>
            <a:ext cx="6646980"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Notoriété des métiers et établissements accrue.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Soutien financier à la recherche Alzheimer.</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Renforcement des liens sociaux inter-établissements.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Rayonnement du territoire par le sport.</a:t>
            </a:r>
          </a:p>
        </p:txBody>
      </p:sp>
      <p:pic>
        <p:nvPicPr>
          <p:cNvPr id="18" name="Image 17">
            <a:extLst>
              <a:ext uri="{FF2B5EF4-FFF2-40B4-BE49-F238E27FC236}">
                <a16:creationId xmlns:a16="http://schemas.microsoft.com/office/drawing/2014/main" id="{34436B22-A37E-FFD8-A4A3-13D9924469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142" y="3314034"/>
            <a:ext cx="2027266" cy="2278824"/>
          </a:xfrm>
          <a:prstGeom prst="rect">
            <a:avLst/>
          </a:prstGeom>
        </p:spPr>
      </p:pic>
    </p:spTree>
    <p:extLst>
      <p:ext uri="{BB962C8B-B14F-4D97-AF65-F5344CB8AC3E}">
        <p14:creationId xmlns:p14="http://schemas.microsoft.com/office/powerpoint/2010/main" val="3823848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5AB4-E3C9-F626-95B5-A797D7A32B2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398DF47-7557-82C5-5E90-74DC280ED0E4}"/>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F4742A93-5601-7469-A098-684ECF9F815F}"/>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FB0E1828-681F-45B8-6077-2990E152E0DB}"/>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8E32E78-C073-1451-B265-D74FD338BC6C}"/>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4BC65688-314C-2630-20F0-262F7D40F68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854629CF-07A7-2ADD-AC71-75329483B66E}"/>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1AB3BB7B-96A0-7EE2-1003-D3E41D154E32}"/>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BD091C2C-3AFB-70F9-F43E-AA48D6CDDFE3}"/>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C5F55162-3B69-1457-B7E2-C6A33BBF8155}"/>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8AD082F0-BBEE-97CB-3888-871B56071D86}"/>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6ED270EB-9B5D-6229-5C55-7EDF5CC32B17}"/>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30206BB6-CFD7-4A81-7BEE-62D77F3F1762}"/>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E92F99AA-972B-67D3-506F-DE1BAEF1F744}"/>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GERALDINE QUILHAC </a:t>
            </a:r>
            <a:r>
              <a:rPr lang="fr-FR" sz="1600" dirty="0">
                <a:solidFill>
                  <a:schemeClr val="bg1"/>
                </a:solidFill>
                <a:latin typeface="Barlow" panose="00000500000000000000" pitchFamily="2" charset="0"/>
                <a:sym typeface="Wingdings" panose="05000000000000000000" pitchFamily="2" charset="2"/>
              </a:rPr>
              <a:t>· geraldine.quilhac@modall.fr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DF46BC93-D1B2-766D-1420-3067EC57750F}"/>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E97F4F15-EF82-EC5E-2C1C-4B477764E51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6593348A-EFE4-AD44-5992-AEBDFD838DFF}"/>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Depuis 2023, </a:t>
            </a:r>
            <a:r>
              <a:rPr lang="fr-FR" sz="1600" dirty="0" err="1">
                <a:solidFill>
                  <a:schemeClr val="bg1"/>
                </a:solidFill>
                <a:latin typeface="Barlow Light" panose="00000400000000000000" pitchFamily="2" charset="0"/>
              </a:rPr>
              <a:t>Modall</a:t>
            </a:r>
            <a:r>
              <a:rPr lang="fr-FR" sz="1600" dirty="0">
                <a:solidFill>
                  <a:schemeClr val="bg1"/>
                </a:solidFill>
                <a:latin typeface="Barlow Light" panose="00000400000000000000" pitchFamily="2" charset="0"/>
              </a:rPr>
              <a:t>, entreprise de travaux publics de 28 collaborateurs basée à </a:t>
            </a:r>
            <a:r>
              <a:rPr lang="fr-FR" sz="1600" dirty="0" err="1">
                <a:solidFill>
                  <a:schemeClr val="bg1"/>
                </a:solidFill>
                <a:latin typeface="Barlow Light" panose="00000400000000000000" pitchFamily="2" charset="0"/>
              </a:rPr>
              <a:t>Grandchamp-des-Fontaines</a:t>
            </a:r>
            <a:r>
              <a:rPr lang="fr-FR" sz="1600" dirty="0">
                <a:solidFill>
                  <a:schemeClr val="bg1"/>
                </a:solidFill>
                <a:latin typeface="Barlow Light" panose="00000400000000000000" pitchFamily="2" charset="0"/>
              </a:rPr>
              <a:t>, construit un partenariat évolutif avec le Stade Nantais Rugby. En 2025, l'entreprise devient partenaire officiel de l'équipe Espoirs avec sa marque sur les maillots. Le lien se concrétise aussi par un alternant, Damien Bourse-</a:t>
            </a:r>
            <a:r>
              <a:rPr lang="fr-FR" sz="1600" dirty="0" err="1">
                <a:solidFill>
                  <a:schemeClr val="bg1"/>
                </a:solidFill>
                <a:latin typeface="Barlow Light" panose="00000400000000000000" pitchFamily="2" charset="0"/>
              </a:rPr>
              <a:t>Hervoche</a:t>
            </a:r>
            <a:r>
              <a:rPr lang="fr-FR" sz="1600" dirty="0">
                <a:solidFill>
                  <a:schemeClr val="bg1"/>
                </a:solidFill>
                <a:latin typeface="Barlow Light" panose="00000400000000000000" pitchFamily="2" charset="0"/>
              </a:rPr>
              <a:t>, à la fois chargé de prévention chez </a:t>
            </a:r>
            <a:r>
              <a:rPr lang="fr-FR" sz="1600" dirty="0" err="1">
                <a:solidFill>
                  <a:schemeClr val="bg1"/>
                </a:solidFill>
                <a:latin typeface="Barlow Light" panose="00000400000000000000" pitchFamily="2" charset="0"/>
              </a:rPr>
              <a:t>Modall</a:t>
            </a:r>
            <a:r>
              <a:rPr lang="fr-FR" sz="1600" dirty="0">
                <a:solidFill>
                  <a:schemeClr val="bg1"/>
                </a:solidFill>
                <a:latin typeface="Barlow Light" panose="00000400000000000000" pitchFamily="2" charset="0"/>
              </a:rPr>
              <a:t> et joueur Espoir au Stade Nantais, qui anime des journées de prévention croisant rugby et sécurité sur chantier.</a:t>
            </a:r>
          </a:p>
        </p:txBody>
      </p:sp>
      <p:cxnSp>
        <p:nvCxnSpPr>
          <p:cNvPr id="9" name="Connecteur droit 8">
            <a:extLst>
              <a:ext uri="{FF2B5EF4-FFF2-40B4-BE49-F238E27FC236}">
                <a16:creationId xmlns:a16="http://schemas.microsoft.com/office/drawing/2014/main" id="{2AC3585D-0A12-9CDE-32C5-235DFDC4F707}"/>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DDC1C7B2-CAD3-305B-AAE2-08E4F8A98470}"/>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58D413D8-D5E8-0225-FCEE-DEDE630AFC5B}"/>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34960E9E-2E00-E7CA-B228-C0714816E234}"/>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Logo </a:t>
            </a:r>
            <a:r>
              <a:rPr lang="fr-FR" sz="2000" dirty="0" err="1">
                <a:solidFill>
                  <a:schemeClr val="bg1"/>
                </a:solidFill>
                <a:latin typeface="Barlow Light" panose="00000400000000000000" pitchFamily="2" charset="0"/>
              </a:rPr>
              <a:t>Modall</a:t>
            </a:r>
            <a:r>
              <a:rPr lang="fr-FR" sz="2000" dirty="0">
                <a:solidFill>
                  <a:schemeClr val="bg1"/>
                </a:solidFill>
                <a:latin typeface="Barlow Light" panose="00000400000000000000" pitchFamily="2" charset="0"/>
              </a:rPr>
              <a:t> sur maillots Espoirs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Journée prévention TMS au stade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Espoirs qualifiés en </a:t>
            </a:r>
            <a:r>
              <a:rPr lang="fr-FR" sz="2000" dirty="0" err="1">
                <a:solidFill>
                  <a:schemeClr val="bg1"/>
                </a:solidFill>
                <a:latin typeface="Barlow Light" panose="00000400000000000000" pitchFamily="2" charset="0"/>
              </a:rPr>
              <a:t>playoffs</a:t>
            </a:r>
            <a:r>
              <a:rPr lang="fr-FR" sz="2000" dirty="0">
                <a:solidFill>
                  <a:schemeClr val="bg1"/>
                </a:solidFill>
                <a:latin typeface="Barlow Light" panose="00000400000000000000" pitchFamily="2" charset="0"/>
              </a:rPr>
              <a:t> 3 ans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Intégration au réseau partenaires du club</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interne renforcée par les événements</a:t>
            </a:r>
          </a:p>
        </p:txBody>
      </p:sp>
      <p:pic>
        <p:nvPicPr>
          <p:cNvPr id="10" name="Image 9">
            <a:extLst>
              <a:ext uri="{FF2B5EF4-FFF2-40B4-BE49-F238E27FC236}">
                <a16:creationId xmlns:a16="http://schemas.microsoft.com/office/drawing/2014/main" id="{CBBA3229-9B5C-CA0F-AE63-9A3D8BCD858C}"/>
              </a:ext>
            </a:extLst>
          </p:cNvPr>
          <p:cNvPicPr>
            <a:picLocks noChangeAspect="1"/>
          </p:cNvPicPr>
          <p:nvPr/>
        </p:nvPicPr>
        <p:blipFill>
          <a:blip r:embed="rId5"/>
          <a:stretch>
            <a:fillRect/>
          </a:stretch>
        </p:blipFill>
        <p:spPr>
          <a:xfrm>
            <a:off x="71710" y="5569978"/>
            <a:ext cx="3383586" cy="876179"/>
          </a:xfrm>
          <a:prstGeom prst="rect">
            <a:avLst/>
          </a:prstGeom>
        </p:spPr>
      </p:pic>
      <p:pic>
        <p:nvPicPr>
          <p:cNvPr id="18" name="Image 17">
            <a:extLst>
              <a:ext uri="{FF2B5EF4-FFF2-40B4-BE49-F238E27FC236}">
                <a16:creationId xmlns:a16="http://schemas.microsoft.com/office/drawing/2014/main" id="{7FE016CD-42D2-A90E-E2C9-43B87D24F107}"/>
              </a:ext>
            </a:extLst>
          </p:cNvPr>
          <p:cNvPicPr>
            <a:picLocks noChangeAspect="1"/>
          </p:cNvPicPr>
          <p:nvPr/>
        </p:nvPicPr>
        <p:blipFill>
          <a:blip r:embed="rId6"/>
          <a:stretch>
            <a:fillRect/>
          </a:stretch>
        </p:blipFill>
        <p:spPr>
          <a:xfrm>
            <a:off x="539262" y="1979003"/>
            <a:ext cx="2450835" cy="3223290"/>
          </a:xfrm>
          <a:prstGeom prst="rect">
            <a:avLst/>
          </a:prstGeom>
        </p:spPr>
      </p:pic>
    </p:spTree>
    <p:extLst>
      <p:ext uri="{BB962C8B-B14F-4D97-AF65-F5344CB8AC3E}">
        <p14:creationId xmlns:p14="http://schemas.microsoft.com/office/powerpoint/2010/main" val="1411100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23F17-3A32-7F06-56FC-9FE0B3CC9DA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D453659-3E32-88DF-E0A8-4A5B8D73DB57}"/>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67A89045-90F2-22FE-C28C-FF10BB47C8E7}"/>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E7B5FACB-8AA9-1065-527D-2FDB08F21D54}"/>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2661062-853C-D821-92D1-F5963E0AF68C}"/>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DA3BC10D-27BC-23AC-F2B9-F88D5DFA04A0}"/>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98B87487-966D-1EBA-6B5F-F6E0529D1736}"/>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5205DC3D-411B-8138-4B18-C9846D79C86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75A0C10-2AC3-5C02-205B-DB0A5638E4E3}"/>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5EBAD59F-D2AD-2443-5858-EEED9B8E9A85}"/>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B546C16E-029E-4859-3415-7F2B0A1BA042}"/>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40A3405C-1FBA-A367-0871-21D52C5C2C45}"/>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3A0280C3-BF27-FF71-F257-EB7D4F53879E}"/>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62FE617C-2925-8AE4-A720-4B23AB933AEA}"/>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BENOIT DE VASSON </a:t>
            </a:r>
            <a:r>
              <a:rPr lang="fr-FR" sz="1600" dirty="0">
                <a:solidFill>
                  <a:schemeClr val="bg1"/>
                </a:solidFill>
                <a:latin typeface="Barlow" panose="00000500000000000000" pitchFamily="2" charset="0"/>
                <a:sym typeface="Wingdings" panose="05000000000000000000" pitchFamily="2" charset="2"/>
              </a:rPr>
              <a:t>· bdevasson@semitan.fr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B00CA7D6-AE8F-3336-A157-A6E01ABFF28A}"/>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03BFBD5E-D566-57C4-FDF3-7B85ADD11B9C}"/>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3488F38F-78E5-801D-FB54-502E1DDE8711}"/>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La </a:t>
            </a:r>
            <a:r>
              <a:rPr lang="fr-FR" sz="1600" dirty="0" err="1">
                <a:solidFill>
                  <a:schemeClr val="bg1"/>
                </a:solidFill>
                <a:latin typeface="Barlow Light" panose="00000400000000000000" pitchFamily="2" charset="0"/>
              </a:rPr>
              <a:t>Semitan</a:t>
            </a:r>
            <a:r>
              <a:rPr lang="fr-FR" sz="1600" dirty="0">
                <a:solidFill>
                  <a:schemeClr val="bg1"/>
                </a:solidFill>
                <a:latin typeface="Barlow Light" panose="00000400000000000000" pitchFamily="2" charset="0"/>
              </a:rPr>
              <a:t> (2 350 collaborateurs, transports en commun nantais) a créé l'opération « Sois sport dans les transports » en partenariat avec le Nantes Métropole Futsal et la Ville de Nantes. Lors d'une journée dédiée, des enfants de 11 à 13 ans issus de différents quartiers participent à des ateliers </a:t>
            </a:r>
            <a:r>
              <a:rPr lang="fr-FR" sz="1600" dirty="0" err="1">
                <a:solidFill>
                  <a:schemeClr val="bg1"/>
                </a:solidFill>
                <a:latin typeface="Barlow Light" panose="00000400000000000000" pitchFamily="2" charset="0"/>
              </a:rPr>
              <a:t>co-animés</a:t>
            </a:r>
            <a:r>
              <a:rPr lang="fr-FR" sz="1600" dirty="0">
                <a:solidFill>
                  <a:schemeClr val="bg1"/>
                </a:solidFill>
                <a:latin typeface="Barlow Light" panose="00000400000000000000" pitchFamily="2" charset="0"/>
              </a:rPr>
              <a:t> par les joueurs professionnels et les agents de prévention. Le parallèle entre règles du sport et règles des transports rend les messages de prévention ludiques et accessibles.</a:t>
            </a:r>
          </a:p>
        </p:txBody>
      </p:sp>
      <p:cxnSp>
        <p:nvCxnSpPr>
          <p:cNvPr id="9" name="Connecteur droit 8">
            <a:extLst>
              <a:ext uri="{FF2B5EF4-FFF2-40B4-BE49-F238E27FC236}">
                <a16:creationId xmlns:a16="http://schemas.microsoft.com/office/drawing/2014/main" id="{A813C5B4-A7DC-4B6D-54A7-09CAE50F5D3F}"/>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B1294651-D37D-11DB-E47C-AC410E2B5F6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B7A651D7-3E15-1D29-4893-08DAB319F533}"/>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CB844F9F-8C44-D80B-FAEA-FC1442020B15}"/>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~80 enfants participants par journée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Liens durables jeunes–agents de prévention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Préjugés réduits envers les professionnels du transport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Climat plus apaisé sur le réseau</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Décliné aussi avec clubs basket et volley</a:t>
            </a:r>
          </a:p>
        </p:txBody>
      </p:sp>
      <p:pic>
        <p:nvPicPr>
          <p:cNvPr id="18" name="Image 17" descr="Une image contenant personne, habits, chaussures, groupe&#10;&#10;Le contenu généré par l’IA peut être incorrect.">
            <a:extLst>
              <a:ext uri="{FF2B5EF4-FFF2-40B4-BE49-F238E27FC236}">
                <a16:creationId xmlns:a16="http://schemas.microsoft.com/office/drawing/2014/main" id="{4D9F0012-4C2B-1DE0-B153-9B28D06356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372" y="2115978"/>
            <a:ext cx="3045719" cy="2284289"/>
          </a:xfrm>
          <a:prstGeom prst="rect">
            <a:avLst/>
          </a:prstGeom>
        </p:spPr>
      </p:pic>
      <p:pic>
        <p:nvPicPr>
          <p:cNvPr id="22" name="Image 21" descr="Une image contenant Police, Graphique, logo, typographie&#10;&#10;Le contenu généré par l’IA peut être incorrect.">
            <a:extLst>
              <a:ext uri="{FF2B5EF4-FFF2-40B4-BE49-F238E27FC236}">
                <a16:creationId xmlns:a16="http://schemas.microsoft.com/office/drawing/2014/main" id="{FDBDC6EB-7B44-E076-6608-697BC164EB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172" y="5223967"/>
            <a:ext cx="3260118" cy="945981"/>
          </a:xfrm>
          <a:prstGeom prst="rect">
            <a:avLst/>
          </a:prstGeom>
        </p:spPr>
      </p:pic>
    </p:spTree>
    <p:extLst>
      <p:ext uri="{BB962C8B-B14F-4D97-AF65-F5344CB8AC3E}">
        <p14:creationId xmlns:p14="http://schemas.microsoft.com/office/powerpoint/2010/main" val="588484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3843B-18D2-0C5F-592A-BB33BBE8AC8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2880094-353B-D39F-6CBE-954E1DB0189A}"/>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C5038871-1FA3-FB0A-C913-2B0429D04928}"/>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658A021E-E0FE-9DD5-F303-3B09EA3CD79A}"/>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56857AB-DB18-AEE3-2D70-19B6558EECF6}"/>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1ACDA215-8910-A971-7293-4BA098F728B6}"/>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CA15D470-BB37-91BF-5E40-7D89E7D44B62}"/>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61EB287-BE78-8CEC-6B04-19FF0118C062}"/>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F6ED2827-FE3C-1D24-8806-9BEE77BEF28F}"/>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D3295D6D-9376-27BB-6037-2C13AB5B0DEF}"/>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C0B05DBE-1358-DE43-5892-4BB9C2DBE19E}"/>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PARTENARIAT CLUB &amp; ENTREPRISE</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D0F39A63-EE9A-19BE-9E4D-076694508DBB}"/>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E9AEB2C9-5310-ACAB-1C7A-EF0DB94CCD4B}"/>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7D895BF0-A639-B673-D17C-9F66B4AC4D4A}"/>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CECILE GARDIN </a:t>
            </a:r>
            <a:r>
              <a:rPr lang="fr-FR" sz="1600" dirty="0">
                <a:solidFill>
                  <a:schemeClr val="bg1"/>
                </a:solidFill>
                <a:latin typeface="Barlow" panose="00000500000000000000" pitchFamily="2" charset="0"/>
                <a:sym typeface="Wingdings" panose="05000000000000000000" pitchFamily="2" charset="2"/>
              </a:rPr>
              <a:t>· cecile.gardin@syd.fr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EBEED4E6-C0AE-720A-0199-1DAC5918CDDA}"/>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5F0F918C-9A9B-7322-C6C9-A75CD5EE1AA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B6F47093-2DFB-2608-DA0D-FC6EB9852663}"/>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Depuis 15 ans, le Groupe SYD reverse 10 % de son résultat annuel à sa Fondation SYD, dédiée à la lutte contre l'exclusion. Via cette fondation, l'entreprise soutient plusieurs associations sportives, notamment la Team 303 qui accompagne des athlètes parasportifs ligériens vers les Jeux Paralympiques de Tokyo et Paris. La Team 303 intervient aussi lors des événements majeurs du groupe (séminaires, anniversaires) pour inspirer les collaborateurs autour du dépassement de soi et de l'inclusion.</a:t>
            </a:r>
          </a:p>
        </p:txBody>
      </p:sp>
      <p:cxnSp>
        <p:nvCxnSpPr>
          <p:cNvPr id="9" name="Connecteur droit 8">
            <a:extLst>
              <a:ext uri="{FF2B5EF4-FFF2-40B4-BE49-F238E27FC236}">
                <a16:creationId xmlns:a16="http://schemas.microsoft.com/office/drawing/2014/main" id="{93E28C38-2019-2A67-2D11-3945F9DCFD6B}"/>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CA0A48FF-4EBD-8361-572C-99CB0B6DF71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67806763-5278-E33E-42A9-79B096F38585}"/>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8D01F9D1-E1EB-3FCB-021A-420852D4EF0C}"/>
              </a:ext>
            </a:extLst>
          </p:cNvPr>
          <p:cNvSpPr txBox="1"/>
          <p:nvPr/>
        </p:nvSpPr>
        <p:spPr>
          <a:xfrm>
            <a:off x="3798458" y="4662390"/>
            <a:ext cx="6646980" cy="1938992"/>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Athlètes paralympiques soutenus (Tokyo et Paris)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Visibilité du handisport auprès d'autres entreprises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Conférences internes inspirantes (inclusion, engagement)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5+ associations sportives financées via la Fondation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Label AFNOR Engagé RSE niveau Exemplaire</a:t>
            </a:r>
          </a:p>
        </p:txBody>
      </p:sp>
      <p:pic>
        <p:nvPicPr>
          <p:cNvPr id="20" name="Image 19" descr="Une image contenant habits, personne, homme, jeans&#10;&#10;Le contenu généré par l’IA peut être incorrect.">
            <a:extLst>
              <a:ext uri="{FF2B5EF4-FFF2-40B4-BE49-F238E27FC236}">
                <a16:creationId xmlns:a16="http://schemas.microsoft.com/office/drawing/2014/main" id="{897F35DC-0D23-0559-7E30-E318CAD59A66}"/>
              </a:ext>
            </a:extLst>
          </p:cNvPr>
          <p:cNvPicPr>
            <a:picLocks noChangeAspect="1"/>
          </p:cNvPicPr>
          <p:nvPr/>
        </p:nvPicPr>
        <p:blipFill>
          <a:blip r:embed="rId5">
            <a:extLst>
              <a:ext uri="{28A0092B-C50C-407E-A947-70E740481C1C}">
                <a14:useLocalDpi xmlns:a14="http://schemas.microsoft.com/office/drawing/2010/main" val="0"/>
              </a:ext>
            </a:extLst>
          </a:blip>
          <a:srcRect b="12623"/>
          <a:stretch>
            <a:fillRect/>
          </a:stretch>
        </p:blipFill>
        <p:spPr>
          <a:xfrm>
            <a:off x="545036" y="2005278"/>
            <a:ext cx="2430663" cy="3184195"/>
          </a:xfrm>
          <a:prstGeom prst="rect">
            <a:avLst/>
          </a:prstGeom>
        </p:spPr>
      </p:pic>
      <p:pic>
        <p:nvPicPr>
          <p:cNvPr id="24" name="Image 23" descr="Une image contenant Police, Graphique, logo, texte&#10;&#10;Le contenu généré par l’IA peut être incorrect.">
            <a:extLst>
              <a:ext uri="{FF2B5EF4-FFF2-40B4-BE49-F238E27FC236}">
                <a16:creationId xmlns:a16="http://schemas.microsoft.com/office/drawing/2014/main" id="{181A6718-2B1B-5B9C-BD25-AA3A7A5780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236" y="5349829"/>
            <a:ext cx="3152775" cy="1352550"/>
          </a:xfrm>
          <a:prstGeom prst="rect">
            <a:avLst/>
          </a:prstGeom>
        </p:spPr>
      </p:pic>
    </p:spTree>
    <p:extLst>
      <p:ext uri="{BB962C8B-B14F-4D97-AF65-F5344CB8AC3E}">
        <p14:creationId xmlns:p14="http://schemas.microsoft.com/office/powerpoint/2010/main" val="278871495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188</TotalTime>
  <Words>837</Words>
  <Application>Microsoft Office PowerPoint</Application>
  <PresentationFormat>Personnalisé</PresentationFormat>
  <Paragraphs>71</Paragraphs>
  <Slides>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vt:i4>
      </vt:variant>
    </vt:vector>
  </HeadingPairs>
  <TitlesOfParts>
    <vt:vector size="14" baseType="lpstr">
      <vt:lpstr>Aptos</vt:lpstr>
      <vt:lpstr>Aptos Display</vt:lpstr>
      <vt:lpstr>Arial</vt:lpstr>
      <vt:lpstr>Barlow</vt:lpstr>
      <vt:lpstr>Barlow ExtraBold</vt:lpstr>
      <vt:lpstr>Barlow Light</vt:lpstr>
      <vt:lpstr>Barlow Medium</vt:lpstr>
      <vt:lpstr>Thème Office</vt:lpstr>
      <vt:lpstr>Présentation PowerPoint</vt:lpstr>
      <vt:lpstr>Présentation PowerPoint</vt:lpstr>
      <vt:lpstr>Présentation PowerPoint</vt:lpstr>
      <vt:lpstr>Présentation PowerPoint</vt:lpstr>
      <vt:lpstr>Présentation PowerPoint</vt:lpstr>
      <vt:lpstr>Présentation PowerPoint</vt:lpstr>
    </vt:vector>
  </TitlesOfParts>
  <Company>SNCF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RIBOURG Mathieu (SNCF / DGA NUMERIQUE / e.SNCF Sol.574 TERRITOIRE)</dc:creator>
  <cp:lastModifiedBy>David ROUÉ</cp:lastModifiedBy>
  <cp:revision>6</cp:revision>
  <dcterms:created xsi:type="dcterms:W3CDTF">2026-02-19T19:46:22Z</dcterms:created>
  <dcterms:modified xsi:type="dcterms:W3CDTF">2026-03-13T11:45:49Z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2026-02-19T20:19:45Z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c8ecce46-f92c-438f-8efe-baddf392c04e</vt:lpwstr>
  </property>
  <property fmtid="{D5CDD505-2E9C-101B-9397-08002B2CF9AE}" pid="8" name="MSIP_Label_c8d3f7c8-5c4b-4ab6-9486-a0a9eb08efa7_ContentBits">
    <vt:lpwstr>2</vt:lpwstr>
  </property>
  <property fmtid="{D5CDD505-2E9C-101B-9397-08002B2CF9AE}" pid="9" name="MSIP_Label_c8d3f7c8-5c4b-4ab6-9486-a0a9eb08efa7_Tag">
    <vt:lpwstr>10, 3, 0, 1</vt:lpwstr>
  </property>
  <property fmtid="{D5CDD505-2E9C-101B-9397-08002B2CF9AE}" pid="10" name="ClassificationContentMarkingFooterLocations">
    <vt:lpwstr>Thème Office:8</vt:lpwstr>
  </property>
  <property fmtid="{D5CDD505-2E9C-101B-9397-08002B2CF9AE}" pid="11" name="ClassificationContentMarkingFooterText">
    <vt:lpwstr>Interne</vt:lpwstr>
  </property>
</Properties>
</file>